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8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73" r:id="rId4"/>
    <p:sldId id="274" r:id="rId5"/>
    <p:sldId id="275" r:id="rId6"/>
    <p:sldId id="258" r:id="rId7"/>
    <p:sldId id="268" r:id="rId8"/>
    <p:sldId id="278" r:id="rId9"/>
    <p:sldId id="285" r:id="rId10"/>
    <p:sldId id="282" r:id="rId11"/>
    <p:sldId id="277" r:id="rId12"/>
    <p:sldId id="284" r:id="rId13"/>
    <p:sldId id="279" r:id="rId14"/>
    <p:sldId id="283" r:id="rId15"/>
    <p:sldId id="280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26" autoAdjust="0"/>
    <p:restoredTop sz="94660"/>
  </p:normalViewPr>
  <p:slideViewPr>
    <p:cSldViewPr>
      <p:cViewPr varScale="1">
        <p:scale>
          <a:sx n="84" d="100"/>
          <a:sy n="84" d="100"/>
        </p:scale>
        <p:origin x="49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02ED0-72E5-4975-A0EA-578976F2C7D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35E870-DC41-4B75-9050-002DE46FB867}">
      <dgm:prSet/>
      <dgm:spPr/>
      <dgm:t>
        <a:bodyPr/>
        <a:lstStyle/>
        <a:p>
          <a:pPr rtl="0"/>
          <a:r>
            <a:rPr lang="en-US" b="1" dirty="0" smtClean="0"/>
            <a:t>Grade Level Chairperson</a:t>
          </a:r>
          <a:endParaRPr lang="en-US" dirty="0"/>
        </a:p>
      </dgm:t>
    </dgm:pt>
    <dgm:pt modelId="{AC1D665E-E3F9-49EA-BA4D-159AD4A8EEF8}" type="parTrans" cxnId="{110C210B-1665-423F-ABAD-FF4864344B48}">
      <dgm:prSet/>
      <dgm:spPr/>
      <dgm:t>
        <a:bodyPr/>
        <a:lstStyle/>
        <a:p>
          <a:endParaRPr lang="en-US"/>
        </a:p>
      </dgm:t>
    </dgm:pt>
    <dgm:pt modelId="{1DA6EF39-302F-4B42-A9A1-02334D717BF7}" type="sibTrans" cxnId="{110C210B-1665-423F-ABAD-FF4864344B48}">
      <dgm:prSet/>
      <dgm:spPr/>
      <dgm:t>
        <a:bodyPr/>
        <a:lstStyle/>
        <a:p>
          <a:endParaRPr lang="en-US"/>
        </a:p>
      </dgm:t>
    </dgm:pt>
    <dgm:pt modelId="{0E96C114-D5C6-4EA3-AF9C-BD8354FB578C}">
      <dgm:prSet/>
      <dgm:spPr/>
      <dgm:t>
        <a:bodyPr/>
        <a:lstStyle/>
        <a:p>
          <a:pPr rtl="0"/>
          <a:r>
            <a:rPr lang="en-US" dirty="0" smtClean="0"/>
            <a:t>liaison between grade level faculty members and school building administrators</a:t>
          </a:r>
          <a:endParaRPr lang="en-US" dirty="0"/>
        </a:p>
      </dgm:t>
    </dgm:pt>
    <dgm:pt modelId="{C8EA8C7E-C30D-45D3-A660-A39433754092}" type="parTrans" cxnId="{C8526100-80EF-47A3-B0D8-1FEEFAE24A79}">
      <dgm:prSet/>
      <dgm:spPr/>
      <dgm:t>
        <a:bodyPr/>
        <a:lstStyle/>
        <a:p>
          <a:endParaRPr lang="en-US"/>
        </a:p>
      </dgm:t>
    </dgm:pt>
    <dgm:pt modelId="{2E1DEF9D-44A1-4F1E-B902-83C5662E0BB1}" type="sibTrans" cxnId="{C8526100-80EF-47A3-B0D8-1FEEFAE24A79}">
      <dgm:prSet/>
      <dgm:spPr/>
      <dgm:t>
        <a:bodyPr/>
        <a:lstStyle/>
        <a:p>
          <a:endParaRPr lang="en-US"/>
        </a:p>
      </dgm:t>
    </dgm:pt>
    <dgm:pt modelId="{C0F653A0-D7CB-4CA7-8D5F-369E8EB01128}">
      <dgm:prSet/>
      <dgm:spPr/>
      <dgm:t>
        <a:bodyPr/>
        <a:lstStyle/>
        <a:p>
          <a:pPr rtl="0"/>
          <a:r>
            <a:rPr lang="en-US" b="1" smtClean="0"/>
            <a:t>District School Council Trainer</a:t>
          </a:r>
          <a:endParaRPr lang="en-US"/>
        </a:p>
      </dgm:t>
    </dgm:pt>
    <dgm:pt modelId="{AB2A8096-DCC6-4C23-9DF3-4EC37A3F1A85}" type="parTrans" cxnId="{3526E88F-1884-4278-8A57-B8AEDC9593A0}">
      <dgm:prSet/>
      <dgm:spPr/>
      <dgm:t>
        <a:bodyPr/>
        <a:lstStyle/>
        <a:p>
          <a:endParaRPr lang="en-US"/>
        </a:p>
      </dgm:t>
    </dgm:pt>
    <dgm:pt modelId="{B03B4DDB-E82A-4FF6-A9F6-B0477D064E00}" type="sibTrans" cxnId="{3526E88F-1884-4278-8A57-B8AEDC9593A0}">
      <dgm:prSet/>
      <dgm:spPr/>
      <dgm:t>
        <a:bodyPr/>
        <a:lstStyle/>
        <a:p>
          <a:endParaRPr lang="en-US"/>
        </a:p>
      </dgm:t>
    </dgm:pt>
    <dgm:pt modelId="{5E9CFEA0-2A67-4FFC-B383-0B5D7AE0617B}">
      <dgm:prSet/>
      <dgm:spPr/>
      <dgm:t>
        <a:bodyPr/>
        <a:lstStyle/>
        <a:p>
          <a:pPr rtl="0"/>
          <a:r>
            <a:rPr lang="en-US" smtClean="0"/>
            <a:t>Provided training on the operations and procedures</a:t>
          </a:r>
          <a:endParaRPr lang="en-US"/>
        </a:p>
      </dgm:t>
    </dgm:pt>
    <dgm:pt modelId="{75A11B13-3C85-4C2F-9F12-223C35E6BD09}" type="parTrans" cxnId="{CAD5F021-26DD-4AA7-AB3C-D5AEF1A0CFC5}">
      <dgm:prSet/>
      <dgm:spPr/>
      <dgm:t>
        <a:bodyPr/>
        <a:lstStyle/>
        <a:p>
          <a:endParaRPr lang="en-US"/>
        </a:p>
      </dgm:t>
    </dgm:pt>
    <dgm:pt modelId="{55976B82-59A6-4B2E-8A41-715AA8BC2923}" type="sibTrans" cxnId="{CAD5F021-26DD-4AA7-AB3C-D5AEF1A0CFC5}">
      <dgm:prSet/>
      <dgm:spPr/>
      <dgm:t>
        <a:bodyPr/>
        <a:lstStyle/>
        <a:p>
          <a:endParaRPr lang="en-US"/>
        </a:p>
      </dgm:t>
    </dgm:pt>
    <dgm:pt modelId="{55AC300E-23A6-4C58-8907-D415F3950E5B}">
      <dgm:prSet/>
      <dgm:spPr/>
      <dgm:t>
        <a:bodyPr/>
        <a:lstStyle/>
        <a:p>
          <a:pPr rtl="0"/>
          <a:r>
            <a:rPr lang="en-US" b="1" dirty="0" smtClean="0"/>
            <a:t>District Level English/Language Arts  and Math Trainer</a:t>
          </a:r>
          <a:endParaRPr lang="en-US" dirty="0"/>
        </a:p>
      </dgm:t>
    </dgm:pt>
    <dgm:pt modelId="{75E277A6-92BB-476E-9444-E5004D690D87}" type="parTrans" cxnId="{AC4EE867-A6E3-4A4A-A726-DE52E6A8A111}">
      <dgm:prSet/>
      <dgm:spPr/>
      <dgm:t>
        <a:bodyPr/>
        <a:lstStyle/>
        <a:p>
          <a:endParaRPr lang="en-US"/>
        </a:p>
      </dgm:t>
    </dgm:pt>
    <dgm:pt modelId="{30FE14AC-19C5-4AAF-AE93-424E54546D64}" type="sibTrans" cxnId="{AC4EE867-A6E3-4A4A-A726-DE52E6A8A111}">
      <dgm:prSet/>
      <dgm:spPr/>
      <dgm:t>
        <a:bodyPr/>
        <a:lstStyle/>
        <a:p>
          <a:endParaRPr lang="en-US"/>
        </a:p>
      </dgm:t>
    </dgm:pt>
    <dgm:pt modelId="{80FF7A1D-C1F6-441B-9CC9-06B896FFA593}">
      <dgm:prSet/>
      <dgm:spPr/>
      <dgm:t>
        <a:bodyPr/>
        <a:lstStyle/>
        <a:p>
          <a:pPr rtl="0"/>
          <a:r>
            <a:rPr lang="en-US" smtClean="0"/>
            <a:t>Provided content specific training on Georgia Performance Standards.</a:t>
          </a:r>
          <a:endParaRPr lang="en-US"/>
        </a:p>
      </dgm:t>
    </dgm:pt>
    <dgm:pt modelId="{27D1D0B1-33B0-4539-9133-4ABFBEDEC9D8}" type="parTrans" cxnId="{646DAD11-5AC2-41ED-862A-659810929B8E}">
      <dgm:prSet/>
      <dgm:spPr/>
      <dgm:t>
        <a:bodyPr/>
        <a:lstStyle/>
        <a:p>
          <a:endParaRPr lang="en-US"/>
        </a:p>
      </dgm:t>
    </dgm:pt>
    <dgm:pt modelId="{DB8C8547-F333-4E2A-B64F-B1338ED98183}" type="sibTrans" cxnId="{646DAD11-5AC2-41ED-862A-659810929B8E}">
      <dgm:prSet/>
      <dgm:spPr/>
      <dgm:t>
        <a:bodyPr/>
        <a:lstStyle/>
        <a:p>
          <a:endParaRPr lang="en-US"/>
        </a:p>
      </dgm:t>
    </dgm:pt>
    <dgm:pt modelId="{43C572D6-4607-487E-ADCA-DDF168CA7981}">
      <dgm:prSet/>
      <dgm:spPr/>
      <dgm:t>
        <a:bodyPr/>
        <a:lstStyle/>
        <a:p>
          <a:pPr rtl="0"/>
          <a:r>
            <a:rPr lang="en-US" b="1" smtClean="0"/>
            <a:t>Staff Development Liaison</a:t>
          </a:r>
          <a:endParaRPr lang="en-US"/>
        </a:p>
      </dgm:t>
    </dgm:pt>
    <dgm:pt modelId="{1E62029B-4AFF-48EA-93F0-406A0797A18F}" type="parTrans" cxnId="{FEF26686-7396-42B1-A789-C79B345AC0D2}">
      <dgm:prSet/>
      <dgm:spPr/>
      <dgm:t>
        <a:bodyPr/>
        <a:lstStyle/>
        <a:p>
          <a:endParaRPr lang="en-US"/>
        </a:p>
      </dgm:t>
    </dgm:pt>
    <dgm:pt modelId="{CA163B49-6C0B-4AAF-8B35-F5F50E2F7076}" type="sibTrans" cxnId="{FEF26686-7396-42B1-A789-C79B345AC0D2}">
      <dgm:prSet/>
      <dgm:spPr/>
      <dgm:t>
        <a:bodyPr/>
        <a:lstStyle/>
        <a:p>
          <a:endParaRPr lang="en-US"/>
        </a:p>
      </dgm:t>
    </dgm:pt>
    <dgm:pt modelId="{EF7D92F1-6A99-40D4-B4A5-F93B8D4FB667}">
      <dgm:prSet/>
      <dgm:spPr/>
      <dgm:t>
        <a:bodyPr/>
        <a:lstStyle/>
        <a:p>
          <a:pPr rtl="0"/>
          <a:r>
            <a:rPr lang="en-US" smtClean="0"/>
            <a:t>Provided professional learning </a:t>
          </a:r>
          <a:endParaRPr lang="en-US"/>
        </a:p>
      </dgm:t>
    </dgm:pt>
    <dgm:pt modelId="{61A35CC4-0DDA-4099-8F26-FBAEE438AC53}" type="parTrans" cxnId="{D01ED78B-132C-4310-8F92-CF72AB026B82}">
      <dgm:prSet/>
      <dgm:spPr/>
      <dgm:t>
        <a:bodyPr/>
        <a:lstStyle/>
        <a:p>
          <a:endParaRPr lang="en-US"/>
        </a:p>
      </dgm:t>
    </dgm:pt>
    <dgm:pt modelId="{2F562377-599B-46EE-88AC-A1A49FB40AF7}" type="sibTrans" cxnId="{D01ED78B-132C-4310-8F92-CF72AB026B82}">
      <dgm:prSet/>
      <dgm:spPr/>
      <dgm:t>
        <a:bodyPr/>
        <a:lstStyle/>
        <a:p>
          <a:endParaRPr lang="en-US"/>
        </a:p>
      </dgm:t>
    </dgm:pt>
    <dgm:pt modelId="{625990EF-823F-4D7C-8940-B56112324E46}">
      <dgm:prSet/>
      <dgm:spPr/>
      <dgm:t>
        <a:bodyPr/>
        <a:lstStyle/>
        <a:p>
          <a:pPr rtl="0"/>
          <a:r>
            <a:rPr lang="en-US" b="1" smtClean="0"/>
            <a:t>Focus School and GraduateFirst Presenter for the State of Georgia</a:t>
          </a:r>
          <a:endParaRPr lang="en-US"/>
        </a:p>
      </dgm:t>
    </dgm:pt>
    <dgm:pt modelId="{45C1D59E-56AF-4278-8263-B767C9103C41}" type="parTrans" cxnId="{ADE81C31-2235-4348-9E3E-918E9825CE85}">
      <dgm:prSet/>
      <dgm:spPr/>
      <dgm:t>
        <a:bodyPr/>
        <a:lstStyle/>
        <a:p>
          <a:endParaRPr lang="en-US"/>
        </a:p>
      </dgm:t>
    </dgm:pt>
    <dgm:pt modelId="{CE3D70F2-0B63-42F7-B546-C17E7D5497D2}" type="sibTrans" cxnId="{ADE81C31-2235-4348-9E3E-918E9825CE85}">
      <dgm:prSet/>
      <dgm:spPr/>
      <dgm:t>
        <a:bodyPr/>
        <a:lstStyle/>
        <a:p>
          <a:endParaRPr lang="en-US"/>
        </a:p>
      </dgm:t>
    </dgm:pt>
    <dgm:pt modelId="{6EFB3951-D76C-4AFF-9315-445B18509B08}">
      <dgm:prSet/>
      <dgm:spPr/>
      <dgm:t>
        <a:bodyPr/>
        <a:lstStyle/>
        <a:p>
          <a:pPr rtl="0"/>
          <a:r>
            <a:rPr lang="en-US" smtClean="0"/>
            <a:t>Presented to all current Focus Middle Schools in the state of Georgia on Effective Team Building through Data Analysis to increase Student Achievement </a:t>
          </a:r>
          <a:endParaRPr lang="en-US"/>
        </a:p>
      </dgm:t>
    </dgm:pt>
    <dgm:pt modelId="{EC554E13-782C-48E3-A90E-8E07398E96E2}" type="parTrans" cxnId="{6EA24BC1-3E21-4428-B0D2-5D03A05DB32D}">
      <dgm:prSet/>
      <dgm:spPr/>
      <dgm:t>
        <a:bodyPr/>
        <a:lstStyle/>
        <a:p>
          <a:endParaRPr lang="en-US"/>
        </a:p>
      </dgm:t>
    </dgm:pt>
    <dgm:pt modelId="{EAE5FDE4-8382-4FF8-AFE4-4EB7E3531431}" type="sibTrans" cxnId="{6EA24BC1-3E21-4428-B0D2-5D03A05DB32D}">
      <dgm:prSet/>
      <dgm:spPr/>
      <dgm:t>
        <a:bodyPr/>
        <a:lstStyle/>
        <a:p>
          <a:endParaRPr lang="en-US"/>
        </a:p>
      </dgm:t>
    </dgm:pt>
    <dgm:pt modelId="{9096DB87-2740-4CC1-97D6-D97AC50E6DED}">
      <dgm:prSet/>
      <dgm:spPr/>
      <dgm:t>
        <a:bodyPr/>
        <a:lstStyle/>
        <a:p>
          <a:pPr rtl="0"/>
          <a:r>
            <a:rPr lang="en-US" b="1" smtClean="0"/>
            <a:t>Turnaround Schools Metro-Resa Presenter</a:t>
          </a:r>
          <a:endParaRPr lang="en-US"/>
        </a:p>
      </dgm:t>
    </dgm:pt>
    <dgm:pt modelId="{ABA248A2-3F79-4829-8D24-E9EEF42C11BC}" type="parTrans" cxnId="{18238B42-B083-4F17-BE8F-3657E8248673}">
      <dgm:prSet/>
      <dgm:spPr/>
      <dgm:t>
        <a:bodyPr/>
        <a:lstStyle/>
        <a:p>
          <a:endParaRPr lang="en-US"/>
        </a:p>
      </dgm:t>
    </dgm:pt>
    <dgm:pt modelId="{34765E87-6ED9-4ACF-B022-585DB1A20D4B}" type="sibTrans" cxnId="{18238B42-B083-4F17-BE8F-3657E8248673}">
      <dgm:prSet/>
      <dgm:spPr/>
      <dgm:t>
        <a:bodyPr/>
        <a:lstStyle/>
        <a:p>
          <a:endParaRPr lang="en-US"/>
        </a:p>
      </dgm:t>
    </dgm:pt>
    <dgm:pt modelId="{ECE51CA1-A9EB-4C51-A609-C91E4C2EDA14}">
      <dgm:prSet/>
      <dgm:spPr/>
      <dgm:t>
        <a:bodyPr/>
        <a:lstStyle/>
        <a:p>
          <a:pPr rtl="0"/>
          <a:r>
            <a:rPr lang="en-US" dirty="0" smtClean="0"/>
            <a:t>Implementing Effective Best Practices and Data Analysis to Increase Student Achievement </a:t>
          </a:r>
          <a:endParaRPr lang="en-US" dirty="0"/>
        </a:p>
      </dgm:t>
    </dgm:pt>
    <dgm:pt modelId="{320EADE9-4566-4D3C-90DB-4EB954F90FF0}" type="parTrans" cxnId="{AE1B451C-6B17-4B49-B200-61D9523804EF}">
      <dgm:prSet/>
      <dgm:spPr/>
      <dgm:t>
        <a:bodyPr/>
        <a:lstStyle/>
        <a:p>
          <a:endParaRPr lang="en-US"/>
        </a:p>
      </dgm:t>
    </dgm:pt>
    <dgm:pt modelId="{E2086FE9-FC01-4149-B288-266BA66A96A7}" type="sibTrans" cxnId="{AE1B451C-6B17-4B49-B200-61D9523804EF}">
      <dgm:prSet/>
      <dgm:spPr/>
      <dgm:t>
        <a:bodyPr/>
        <a:lstStyle/>
        <a:p>
          <a:endParaRPr lang="en-US"/>
        </a:p>
      </dgm:t>
    </dgm:pt>
    <dgm:pt modelId="{F76C81E3-9C3E-4DC5-AC69-33CF3ED1FA8A}" type="pres">
      <dgm:prSet presAssocID="{EB802ED0-72E5-4975-A0EA-578976F2C7D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331357-F919-43A7-8A90-71EE551046E8}" type="pres">
      <dgm:prSet presAssocID="{FC35E870-DC41-4B75-9050-002DE46FB867}" presName="parentLin" presStyleCnt="0"/>
      <dgm:spPr/>
    </dgm:pt>
    <dgm:pt modelId="{CDC584CB-2D82-45F0-9616-CA8FC01D7902}" type="pres">
      <dgm:prSet presAssocID="{FC35E870-DC41-4B75-9050-002DE46FB867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8AEA9388-EFCA-4350-AC09-936CCD63A97D}" type="pres">
      <dgm:prSet presAssocID="{FC35E870-DC41-4B75-9050-002DE46FB867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470DD5-A2EA-4786-8961-97C70A1935DF}" type="pres">
      <dgm:prSet presAssocID="{FC35E870-DC41-4B75-9050-002DE46FB867}" presName="negativeSpace" presStyleCnt="0"/>
      <dgm:spPr/>
    </dgm:pt>
    <dgm:pt modelId="{E5551EB7-803F-4BEF-A0F9-1F60FB175503}" type="pres">
      <dgm:prSet presAssocID="{FC35E870-DC41-4B75-9050-002DE46FB86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1B82D-F715-43A7-98F2-BC015C1571D4}" type="pres">
      <dgm:prSet presAssocID="{1DA6EF39-302F-4B42-A9A1-02334D717BF7}" presName="spaceBetweenRectangles" presStyleCnt="0"/>
      <dgm:spPr/>
    </dgm:pt>
    <dgm:pt modelId="{05B314BE-79C6-4CD6-A871-EA5A15C727F8}" type="pres">
      <dgm:prSet presAssocID="{C0F653A0-D7CB-4CA7-8D5F-369E8EB01128}" presName="parentLin" presStyleCnt="0"/>
      <dgm:spPr/>
    </dgm:pt>
    <dgm:pt modelId="{95CEF336-1D68-4798-9564-2187A0EBC480}" type="pres">
      <dgm:prSet presAssocID="{C0F653A0-D7CB-4CA7-8D5F-369E8EB01128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9BEB06A0-8440-4472-A929-3CB9C2955682}" type="pres">
      <dgm:prSet presAssocID="{C0F653A0-D7CB-4CA7-8D5F-369E8EB01128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1AA9D8-BAE3-43B2-9E93-9A1B16A853B0}" type="pres">
      <dgm:prSet presAssocID="{C0F653A0-D7CB-4CA7-8D5F-369E8EB01128}" presName="negativeSpace" presStyleCnt="0"/>
      <dgm:spPr/>
    </dgm:pt>
    <dgm:pt modelId="{397C4BAD-C708-4A91-9A1A-CB120BC4B804}" type="pres">
      <dgm:prSet presAssocID="{C0F653A0-D7CB-4CA7-8D5F-369E8EB01128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67DBE2-7416-489A-A391-2F86AF48DE03}" type="pres">
      <dgm:prSet presAssocID="{B03B4DDB-E82A-4FF6-A9F6-B0477D064E00}" presName="spaceBetweenRectangles" presStyleCnt="0"/>
      <dgm:spPr/>
    </dgm:pt>
    <dgm:pt modelId="{57E57370-3607-4479-A47D-AC5A0E6C32E7}" type="pres">
      <dgm:prSet presAssocID="{55AC300E-23A6-4C58-8907-D415F3950E5B}" presName="parentLin" presStyleCnt="0"/>
      <dgm:spPr/>
    </dgm:pt>
    <dgm:pt modelId="{88230CF6-B091-429F-A3C1-0C9D3108B6E0}" type="pres">
      <dgm:prSet presAssocID="{55AC300E-23A6-4C58-8907-D415F3950E5B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591894B3-DAAA-4CAD-BE4F-7D0A3FF81020}" type="pres">
      <dgm:prSet presAssocID="{55AC300E-23A6-4C58-8907-D415F3950E5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C20BAA-F924-4F86-B612-13623E8CFDD5}" type="pres">
      <dgm:prSet presAssocID="{55AC300E-23A6-4C58-8907-D415F3950E5B}" presName="negativeSpace" presStyleCnt="0"/>
      <dgm:spPr/>
    </dgm:pt>
    <dgm:pt modelId="{196CFBD8-81AE-4369-B418-F15ABAF93420}" type="pres">
      <dgm:prSet presAssocID="{55AC300E-23A6-4C58-8907-D415F3950E5B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EEEC0-8780-4962-8014-4D57D21CDE14}" type="pres">
      <dgm:prSet presAssocID="{30FE14AC-19C5-4AAF-AE93-424E54546D64}" presName="spaceBetweenRectangles" presStyleCnt="0"/>
      <dgm:spPr/>
    </dgm:pt>
    <dgm:pt modelId="{A78D4205-E4BE-4C67-B134-F457368975DD}" type="pres">
      <dgm:prSet presAssocID="{43C572D6-4607-487E-ADCA-DDF168CA7981}" presName="parentLin" presStyleCnt="0"/>
      <dgm:spPr/>
    </dgm:pt>
    <dgm:pt modelId="{26F5BB8C-DF20-46B2-A019-E559E9C8F400}" type="pres">
      <dgm:prSet presAssocID="{43C572D6-4607-487E-ADCA-DDF168CA7981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994ACB61-99EE-4A61-9671-36881213F3C4}" type="pres">
      <dgm:prSet presAssocID="{43C572D6-4607-487E-ADCA-DDF168CA798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EA9F63-F985-4646-A34F-1FE43704EC77}" type="pres">
      <dgm:prSet presAssocID="{43C572D6-4607-487E-ADCA-DDF168CA7981}" presName="negativeSpace" presStyleCnt="0"/>
      <dgm:spPr/>
    </dgm:pt>
    <dgm:pt modelId="{166ED217-5614-4DA9-9C98-BEB3F2B31F7A}" type="pres">
      <dgm:prSet presAssocID="{43C572D6-4607-487E-ADCA-DDF168CA7981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3191D-E19E-48AE-A43C-D12A39D94CEA}" type="pres">
      <dgm:prSet presAssocID="{CA163B49-6C0B-4AAF-8B35-F5F50E2F7076}" presName="spaceBetweenRectangles" presStyleCnt="0"/>
      <dgm:spPr/>
    </dgm:pt>
    <dgm:pt modelId="{69A70D01-9CEB-4CB3-98E2-8C217AC3DB1F}" type="pres">
      <dgm:prSet presAssocID="{625990EF-823F-4D7C-8940-B56112324E46}" presName="parentLin" presStyleCnt="0"/>
      <dgm:spPr/>
    </dgm:pt>
    <dgm:pt modelId="{74EC38CC-515D-46B1-8E11-E9CB7B0AA0A1}" type="pres">
      <dgm:prSet presAssocID="{625990EF-823F-4D7C-8940-B56112324E46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2F0150D4-7D10-4824-A2CB-091EEF5A8DBB}" type="pres">
      <dgm:prSet presAssocID="{625990EF-823F-4D7C-8940-B56112324E4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E5333-ED01-403B-8138-9D48F2CA3D1E}" type="pres">
      <dgm:prSet presAssocID="{625990EF-823F-4D7C-8940-B56112324E46}" presName="negativeSpace" presStyleCnt="0"/>
      <dgm:spPr/>
    </dgm:pt>
    <dgm:pt modelId="{9D5B5795-9F20-4912-A728-A2D6B268F112}" type="pres">
      <dgm:prSet presAssocID="{625990EF-823F-4D7C-8940-B56112324E46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CCC38-1C81-4C83-BA69-1A4E12D6F974}" type="pres">
      <dgm:prSet presAssocID="{CE3D70F2-0B63-42F7-B546-C17E7D5497D2}" presName="spaceBetweenRectangles" presStyleCnt="0"/>
      <dgm:spPr/>
    </dgm:pt>
    <dgm:pt modelId="{EB3C0510-8859-4A95-BC86-14BC2550C29A}" type="pres">
      <dgm:prSet presAssocID="{9096DB87-2740-4CC1-97D6-D97AC50E6DED}" presName="parentLin" presStyleCnt="0"/>
      <dgm:spPr/>
    </dgm:pt>
    <dgm:pt modelId="{C6562ADD-5DD5-4C7C-8804-FACECA8C8772}" type="pres">
      <dgm:prSet presAssocID="{9096DB87-2740-4CC1-97D6-D97AC50E6DED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ED709BCA-2044-4FE8-9240-8510CA00FA41}" type="pres">
      <dgm:prSet presAssocID="{9096DB87-2740-4CC1-97D6-D97AC50E6DE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275B3-6C3E-4FAB-8E3E-FF1FA3863D02}" type="pres">
      <dgm:prSet presAssocID="{9096DB87-2740-4CC1-97D6-D97AC50E6DED}" presName="negativeSpace" presStyleCnt="0"/>
      <dgm:spPr/>
    </dgm:pt>
    <dgm:pt modelId="{F348D457-137B-48BD-8DDD-E6EB93F435E9}" type="pres">
      <dgm:prSet presAssocID="{9096DB87-2740-4CC1-97D6-D97AC50E6DED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B0EBC1-6B60-4EB5-AD96-B7D88FD56C7A}" type="presOf" srcId="{625990EF-823F-4D7C-8940-B56112324E46}" destId="{2F0150D4-7D10-4824-A2CB-091EEF5A8DBB}" srcOrd="1" destOrd="0" presId="urn:microsoft.com/office/officeart/2005/8/layout/list1"/>
    <dgm:cxn modelId="{72F80F17-1C25-48E3-BB72-B5E78866D1D7}" type="presOf" srcId="{FC35E870-DC41-4B75-9050-002DE46FB867}" destId="{CDC584CB-2D82-45F0-9616-CA8FC01D7902}" srcOrd="0" destOrd="0" presId="urn:microsoft.com/office/officeart/2005/8/layout/list1"/>
    <dgm:cxn modelId="{72CF75ED-2BB6-4962-8268-0BCB81C468FD}" type="presOf" srcId="{55AC300E-23A6-4C58-8907-D415F3950E5B}" destId="{88230CF6-B091-429F-A3C1-0C9D3108B6E0}" srcOrd="0" destOrd="0" presId="urn:microsoft.com/office/officeart/2005/8/layout/list1"/>
    <dgm:cxn modelId="{3317CE7F-F65C-46B2-9D1E-914044DBE2CD}" type="presOf" srcId="{55AC300E-23A6-4C58-8907-D415F3950E5B}" destId="{591894B3-DAAA-4CAD-BE4F-7D0A3FF81020}" srcOrd="1" destOrd="0" presId="urn:microsoft.com/office/officeart/2005/8/layout/list1"/>
    <dgm:cxn modelId="{18238B42-B083-4F17-BE8F-3657E8248673}" srcId="{EB802ED0-72E5-4975-A0EA-578976F2C7D9}" destId="{9096DB87-2740-4CC1-97D6-D97AC50E6DED}" srcOrd="5" destOrd="0" parTransId="{ABA248A2-3F79-4829-8D24-E9EEF42C11BC}" sibTransId="{34765E87-6ED9-4ACF-B022-585DB1A20D4B}"/>
    <dgm:cxn modelId="{3B2F3B17-1D28-4C27-9189-7BB3CEE1E5C1}" type="presOf" srcId="{0E96C114-D5C6-4EA3-AF9C-BD8354FB578C}" destId="{E5551EB7-803F-4BEF-A0F9-1F60FB175503}" srcOrd="0" destOrd="0" presId="urn:microsoft.com/office/officeart/2005/8/layout/list1"/>
    <dgm:cxn modelId="{4F2F2253-465B-43B5-89BE-5CA9EEAFD808}" type="presOf" srcId="{9096DB87-2740-4CC1-97D6-D97AC50E6DED}" destId="{C6562ADD-5DD5-4C7C-8804-FACECA8C8772}" srcOrd="0" destOrd="0" presId="urn:microsoft.com/office/officeart/2005/8/layout/list1"/>
    <dgm:cxn modelId="{646DAD11-5AC2-41ED-862A-659810929B8E}" srcId="{55AC300E-23A6-4C58-8907-D415F3950E5B}" destId="{80FF7A1D-C1F6-441B-9CC9-06B896FFA593}" srcOrd="0" destOrd="0" parTransId="{27D1D0B1-33B0-4539-9133-4ABFBEDEC9D8}" sibTransId="{DB8C8547-F333-4E2A-B64F-B1338ED98183}"/>
    <dgm:cxn modelId="{26C95D21-AB29-48EC-9FD2-B98DD58AF247}" type="presOf" srcId="{EF7D92F1-6A99-40D4-B4A5-F93B8D4FB667}" destId="{166ED217-5614-4DA9-9C98-BEB3F2B31F7A}" srcOrd="0" destOrd="0" presId="urn:microsoft.com/office/officeart/2005/8/layout/list1"/>
    <dgm:cxn modelId="{C68A496F-AFA3-4125-A23B-F3CEF9A31A07}" type="presOf" srcId="{43C572D6-4607-487E-ADCA-DDF168CA7981}" destId="{994ACB61-99EE-4A61-9671-36881213F3C4}" srcOrd="1" destOrd="0" presId="urn:microsoft.com/office/officeart/2005/8/layout/list1"/>
    <dgm:cxn modelId="{299D3788-5E43-4D4D-921A-F8CC2C24D1AA}" type="presOf" srcId="{80FF7A1D-C1F6-441B-9CC9-06B896FFA593}" destId="{196CFBD8-81AE-4369-B418-F15ABAF93420}" srcOrd="0" destOrd="0" presId="urn:microsoft.com/office/officeart/2005/8/layout/list1"/>
    <dgm:cxn modelId="{D01ED78B-132C-4310-8F92-CF72AB026B82}" srcId="{43C572D6-4607-487E-ADCA-DDF168CA7981}" destId="{EF7D92F1-6A99-40D4-B4A5-F93B8D4FB667}" srcOrd="0" destOrd="0" parTransId="{61A35CC4-0DDA-4099-8F26-FBAEE438AC53}" sibTransId="{2F562377-599B-46EE-88AC-A1A49FB40AF7}"/>
    <dgm:cxn modelId="{FEF26686-7396-42B1-A789-C79B345AC0D2}" srcId="{EB802ED0-72E5-4975-A0EA-578976F2C7D9}" destId="{43C572D6-4607-487E-ADCA-DDF168CA7981}" srcOrd="3" destOrd="0" parTransId="{1E62029B-4AFF-48EA-93F0-406A0797A18F}" sibTransId="{CA163B49-6C0B-4AAF-8B35-F5F50E2F7076}"/>
    <dgm:cxn modelId="{3526E88F-1884-4278-8A57-B8AEDC9593A0}" srcId="{EB802ED0-72E5-4975-A0EA-578976F2C7D9}" destId="{C0F653A0-D7CB-4CA7-8D5F-369E8EB01128}" srcOrd="1" destOrd="0" parTransId="{AB2A8096-DCC6-4C23-9DF3-4EC37A3F1A85}" sibTransId="{B03B4DDB-E82A-4FF6-A9F6-B0477D064E00}"/>
    <dgm:cxn modelId="{AE1B451C-6B17-4B49-B200-61D9523804EF}" srcId="{9096DB87-2740-4CC1-97D6-D97AC50E6DED}" destId="{ECE51CA1-A9EB-4C51-A609-C91E4C2EDA14}" srcOrd="0" destOrd="0" parTransId="{320EADE9-4566-4D3C-90DB-4EB954F90FF0}" sibTransId="{E2086FE9-FC01-4149-B288-266BA66A96A7}"/>
    <dgm:cxn modelId="{042151C4-0EA4-4917-9320-DE67A9E46519}" type="presOf" srcId="{6EFB3951-D76C-4AFF-9315-445B18509B08}" destId="{9D5B5795-9F20-4912-A728-A2D6B268F112}" srcOrd="0" destOrd="0" presId="urn:microsoft.com/office/officeart/2005/8/layout/list1"/>
    <dgm:cxn modelId="{21FE4B1A-D459-4439-BEB1-ABA6B367D3AE}" type="presOf" srcId="{C0F653A0-D7CB-4CA7-8D5F-369E8EB01128}" destId="{95CEF336-1D68-4798-9564-2187A0EBC480}" srcOrd="0" destOrd="0" presId="urn:microsoft.com/office/officeart/2005/8/layout/list1"/>
    <dgm:cxn modelId="{110C210B-1665-423F-ABAD-FF4864344B48}" srcId="{EB802ED0-72E5-4975-A0EA-578976F2C7D9}" destId="{FC35E870-DC41-4B75-9050-002DE46FB867}" srcOrd="0" destOrd="0" parTransId="{AC1D665E-E3F9-49EA-BA4D-159AD4A8EEF8}" sibTransId="{1DA6EF39-302F-4B42-A9A1-02334D717BF7}"/>
    <dgm:cxn modelId="{4063FC67-A7FF-409E-9140-FF8B33E73E8E}" type="presOf" srcId="{5E9CFEA0-2A67-4FFC-B383-0B5D7AE0617B}" destId="{397C4BAD-C708-4A91-9A1A-CB120BC4B804}" srcOrd="0" destOrd="0" presId="urn:microsoft.com/office/officeart/2005/8/layout/list1"/>
    <dgm:cxn modelId="{C8526100-80EF-47A3-B0D8-1FEEFAE24A79}" srcId="{FC35E870-DC41-4B75-9050-002DE46FB867}" destId="{0E96C114-D5C6-4EA3-AF9C-BD8354FB578C}" srcOrd="0" destOrd="0" parTransId="{C8EA8C7E-C30D-45D3-A660-A39433754092}" sibTransId="{2E1DEF9D-44A1-4F1E-B902-83C5662E0BB1}"/>
    <dgm:cxn modelId="{C5F38CBC-B1ED-4C8B-A6C3-6FCF79B9E898}" type="presOf" srcId="{625990EF-823F-4D7C-8940-B56112324E46}" destId="{74EC38CC-515D-46B1-8E11-E9CB7B0AA0A1}" srcOrd="0" destOrd="0" presId="urn:microsoft.com/office/officeart/2005/8/layout/list1"/>
    <dgm:cxn modelId="{7245FDAD-BF0B-4FDC-AFF2-0175880CE1FE}" type="presOf" srcId="{C0F653A0-D7CB-4CA7-8D5F-369E8EB01128}" destId="{9BEB06A0-8440-4472-A929-3CB9C2955682}" srcOrd="1" destOrd="0" presId="urn:microsoft.com/office/officeart/2005/8/layout/list1"/>
    <dgm:cxn modelId="{AC4EE867-A6E3-4A4A-A726-DE52E6A8A111}" srcId="{EB802ED0-72E5-4975-A0EA-578976F2C7D9}" destId="{55AC300E-23A6-4C58-8907-D415F3950E5B}" srcOrd="2" destOrd="0" parTransId="{75E277A6-92BB-476E-9444-E5004D690D87}" sibTransId="{30FE14AC-19C5-4AAF-AE93-424E54546D64}"/>
    <dgm:cxn modelId="{ADE81C31-2235-4348-9E3E-918E9825CE85}" srcId="{EB802ED0-72E5-4975-A0EA-578976F2C7D9}" destId="{625990EF-823F-4D7C-8940-B56112324E46}" srcOrd="4" destOrd="0" parTransId="{45C1D59E-56AF-4278-8263-B767C9103C41}" sibTransId="{CE3D70F2-0B63-42F7-B546-C17E7D5497D2}"/>
    <dgm:cxn modelId="{D8E6AF2F-A2A9-4743-A9AC-59F73FF14F2E}" type="presOf" srcId="{FC35E870-DC41-4B75-9050-002DE46FB867}" destId="{8AEA9388-EFCA-4350-AC09-936CCD63A97D}" srcOrd="1" destOrd="0" presId="urn:microsoft.com/office/officeart/2005/8/layout/list1"/>
    <dgm:cxn modelId="{68A6BBB8-DCE3-4415-A8AF-2460C85E9CB2}" type="presOf" srcId="{EB802ED0-72E5-4975-A0EA-578976F2C7D9}" destId="{F76C81E3-9C3E-4DC5-AC69-33CF3ED1FA8A}" srcOrd="0" destOrd="0" presId="urn:microsoft.com/office/officeart/2005/8/layout/list1"/>
    <dgm:cxn modelId="{CAD5F021-26DD-4AA7-AB3C-D5AEF1A0CFC5}" srcId="{C0F653A0-D7CB-4CA7-8D5F-369E8EB01128}" destId="{5E9CFEA0-2A67-4FFC-B383-0B5D7AE0617B}" srcOrd="0" destOrd="0" parTransId="{75A11B13-3C85-4C2F-9F12-223C35E6BD09}" sibTransId="{55976B82-59A6-4B2E-8A41-715AA8BC2923}"/>
    <dgm:cxn modelId="{6EA24BC1-3E21-4428-B0D2-5D03A05DB32D}" srcId="{625990EF-823F-4D7C-8940-B56112324E46}" destId="{6EFB3951-D76C-4AFF-9315-445B18509B08}" srcOrd="0" destOrd="0" parTransId="{EC554E13-782C-48E3-A90E-8E07398E96E2}" sibTransId="{EAE5FDE4-8382-4FF8-AFE4-4EB7E3531431}"/>
    <dgm:cxn modelId="{F47FF465-083E-4B27-9775-E9DD6015EA7E}" type="presOf" srcId="{9096DB87-2740-4CC1-97D6-D97AC50E6DED}" destId="{ED709BCA-2044-4FE8-9240-8510CA00FA41}" srcOrd="1" destOrd="0" presId="urn:microsoft.com/office/officeart/2005/8/layout/list1"/>
    <dgm:cxn modelId="{4D958510-2D59-459D-A8E5-D4A118B642F9}" type="presOf" srcId="{ECE51CA1-A9EB-4C51-A609-C91E4C2EDA14}" destId="{F348D457-137B-48BD-8DDD-E6EB93F435E9}" srcOrd="0" destOrd="0" presId="urn:microsoft.com/office/officeart/2005/8/layout/list1"/>
    <dgm:cxn modelId="{B46F510E-DEAE-49A0-8E19-321F58A48B6A}" type="presOf" srcId="{43C572D6-4607-487E-ADCA-DDF168CA7981}" destId="{26F5BB8C-DF20-46B2-A019-E559E9C8F400}" srcOrd="0" destOrd="0" presId="urn:microsoft.com/office/officeart/2005/8/layout/list1"/>
    <dgm:cxn modelId="{21DE4B34-20D4-438F-8953-8B940B3E72AB}" type="presParOf" srcId="{F76C81E3-9C3E-4DC5-AC69-33CF3ED1FA8A}" destId="{CD331357-F919-43A7-8A90-71EE551046E8}" srcOrd="0" destOrd="0" presId="urn:microsoft.com/office/officeart/2005/8/layout/list1"/>
    <dgm:cxn modelId="{71394246-BA11-4386-BF8E-214EF8FEBFE4}" type="presParOf" srcId="{CD331357-F919-43A7-8A90-71EE551046E8}" destId="{CDC584CB-2D82-45F0-9616-CA8FC01D7902}" srcOrd="0" destOrd="0" presId="urn:microsoft.com/office/officeart/2005/8/layout/list1"/>
    <dgm:cxn modelId="{97CE8DFE-2240-42B4-B2CB-433C7F3B93C4}" type="presParOf" srcId="{CD331357-F919-43A7-8A90-71EE551046E8}" destId="{8AEA9388-EFCA-4350-AC09-936CCD63A97D}" srcOrd="1" destOrd="0" presId="urn:microsoft.com/office/officeart/2005/8/layout/list1"/>
    <dgm:cxn modelId="{3C73D828-A26A-44EA-8A68-29170AE161A3}" type="presParOf" srcId="{F76C81E3-9C3E-4DC5-AC69-33CF3ED1FA8A}" destId="{D8470DD5-A2EA-4786-8961-97C70A1935DF}" srcOrd="1" destOrd="0" presId="urn:microsoft.com/office/officeart/2005/8/layout/list1"/>
    <dgm:cxn modelId="{4A035597-0770-43BE-8F04-B1A16C4F659D}" type="presParOf" srcId="{F76C81E3-9C3E-4DC5-AC69-33CF3ED1FA8A}" destId="{E5551EB7-803F-4BEF-A0F9-1F60FB175503}" srcOrd="2" destOrd="0" presId="urn:microsoft.com/office/officeart/2005/8/layout/list1"/>
    <dgm:cxn modelId="{5B7E12ED-EB73-4C5C-B248-F4196148A59A}" type="presParOf" srcId="{F76C81E3-9C3E-4DC5-AC69-33CF3ED1FA8A}" destId="{0A51B82D-F715-43A7-98F2-BC015C1571D4}" srcOrd="3" destOrd="0" presId="urn:microsoft.com/office/officeart/2005/8/layout/list1"/>
    <dgm:cxn modelId="{373E3168-27E8-4BB8-ABB9-14560628B7BF}" type="presParOf" srcId="{F76C81E3-9C3E-4DC5-AC69-33CF3ED1FA8A}" destId="{05B314BE-79C6-4CD6-A871-EA5A15C727F8}" srcOrd="4" destOrd="0" presId="urn:microsoft.com/office/officeart/2005/8/layout/list1"/>
    <dgm:cxn modelId="{A42FFA8D-AB00-4D7E-97FD-8DA584387919}" type="presParOf" srcId="{05B314BE-79C6-4CD6-A871-EA5A15C727F8}" destId="{95CEF336-1D68-4798-9564-2187A0EBC480}" srcOrd="0" destOrd="0" presId="urn:microsoft.com/office/officeart/2005/8/layout/list1"/>
    <dgm:cxn modelId="{CE770473-1323-4031-BB16-6C07BE66AFAB}" type="presParOf" srcId="{05B314BE-79C6-4CD6-A871-EA5A15C727F8}" destId="{9BEB06A0-8440-4472-A929-3CB9C2955682}" srcOrd="1" destOrd="0" presId="urn:microsoft.com/office/officeart/2005/8/layout/list1"/>
    <dgm:cxn modelId="{8D706B82-2EE7-4BC5-BF36-0A983404D106}" type="presParOf" srcId="{F76C81E3-9C3E-4DC5-AC69-33CF3ED1FA8A}" destId="{061AA9D8-BAE3-43B2-9E93-9A1B16A853B0}" srcOrd="5" destOrd="0" presId="urn:microsoft.com/office/officeart/2005/8/layout/list1"/>
    <dgm:cxn modelId="{871B8284-8F70-4F60-BB6C-4DC37924CA45}" type="presParOf" srcId="{F76C81E3-9C3E-4DC5-AC69-33CF3ED1FA8A}" destId="{397C4BAD-C708-4A91-9A1A-CB120BC4B804}" srcOrd="6" destOrd="0" presId="urn:microsoft.com/office/officeart/2005/8/layout/list1"/>
    <dgm:cxn modelId="{5E871DC5-5A83-42F8-98FC-34F716013766}" type="presParOf" srcId="{F76C81E3-9C3E-4DC5-AC69-33CF3ED1FA8A}" destId="{4C67DBE2-7416-489A-A391-2F86AF48DE03}" srcOrd="7" destOrd="0" presId="urn:microsoft.com/office/officeart/2005/8/layout/list1"/>
    <dgm:cxn modelId="{23620D99-E18D-42F9-905F-11C9F3B8C858}" type="presParOf" srcId="{F76C81E3-9C3E-4DC5-AC69-33CF3ED1FA8A}" destId="{57E57370-3607-4479-A47D-AC5A0E6C32E7}" srcOrd="8" destOrd="0" presId="urn:microsoft.com/office/officeart/2005/8/layout/list1"/>
    <dgm:cxn modelId="{152E6F50-3A0C-4CFB-BE3C-F84F98939C91}" type="presParOf" srcId="{57E57370-3607-4479-A47D-AC5A0E6C32E7}" destId="{88230CF6-B091-429F-A3C1-0C9D3108B6E0}" srcOrd="0" destOrd="0" presId="urn:microsoft.com/office/officeart/2005/8/layout/list1"/>
    <dgm:cxn modelId="{FD0540FA-5986-49C1-86B4-E9118359D7D2}" type="presParOf" srcId="{57E57370-3607-4479-A47D-AC5A0E6C32E7}" destId="{591894B3-DAAA-4CAD-BE4F-7D0A3FF81020}" srcOrd="1" destOrd="0" presId="urn:microsoft.com/office/officeart/2005/8/layout/list1"/>
    <dgm:cxn modelId="{544F5ABD-5FB2-41CE-8D19-3568CF9D6DE6}" type="presParOf" srcId="{F76C81E3-9C3E-4DC5-AC69-33CF3ED1FA8A}" destId="{0BC20BAA-F924-4F86-B612-13623E8CFDD5}" srcOrd="9" destOrd="0" presId="urn:microsoft.com/office/officeart/2005/8/layout/list1"/>
    <dgm:cxn modelId="{42952935-CADC-46A2-BE47-4D76DBD1E32A}" type="presParOf" srcId="{F76C81E3-9C3E-4DC5-AC69-33CF3ED1FA8A}" destId="{196CFBD8-81AE-4369-B418-F15ABAF93420}" srcOrd="10" destOrd="0" presId="urn:microsoft.com/office/officeart/2005/8/layout/list1"/>
    <dgm:cxn modelId="{5F9265E9-D66B-4B90-B9A1-C863C778EF68}" type="presParOf" srcId="{F76C81E3-9C3E-4DC5-AC69-33CF3ED1FA8A}" destId="{B05EEEC0-8780-4962-8014-4D57D21CDE14}" srcOrd="11" destOrd="0" presId="urn:microsoft.com/office/officeart/2005/8/layout/list1"/>
    <dgm:cxn modelId="{06A85FA4-515E-43FF-B228-77FA22FED015}" type="presParOf" srcId="{F76C81E3-9C3E-4DC5-AC69-33CF3ED1FA8A}" destId="{A78D4205-E4BE-4C67-B134-F457368975DD}" srcOrd="12" destOrd="0" presId="urn:microsoft.com/office/officeart/2005/8/layout/list1"/>
    <dgm:cxn modelId="{2D374108-D187-447B-8F31-6E6728289B84}" type="presParOf" srcId="{A78D4205-E4BE-4C67-B134-F457368975DD}" destId="{26F5BB8C-DF20-46B2-A019-E559E9C8F400}" srcOrd="0" destOrd="0" presId="urn:microsoft.com/office/officeart/2005/8/layout/list1"/>
    <dgm:cxn modelId="{DFBDAB3A-3BCC-4627-8C76-C37200073D11}" type="presParOf" srcId="{A78D4205-E4BE-4C67-B134-F457368975DD}" destId="{994ACB61-99EE-4A61-9671-36881213F3C4}" srcOrd="1" destOrd="0" presId="urn:microsoft.com/office/officeart/2005/8/layout/list1"/>
    <dgm:cxn modelId="{FE452899-BA5E-4C4D-87BB-F85DD4B23BD0}" type="presParOf" srcId="{F76C81E3-9C3E-4DC5-AC69-33CF3ED1FA8A}" destId="{3FEA9F63-F985-4646-A34F-1FE43704EC77}" srcOrd="13" destOrd="0" presId="urn:microsoft.com/office/officeart/2005/8/layout/list1"/>
    <dgm:cxn modelId="{1641E486-2054-408B-B8EA-D4C921771310}" type="presParOf" srcId="{F76C81E3-9C3E-4DC5-AC69-33CF3ED1FA8A}" destId="{166ED217-5614-4DA9-9C98-BEB3F2B31F7A}" srcOrd="14" destOrd="0" presId="urn:microsoft.com/office/officeart/2005/8/layout/list1"/>
    <dgm:cxn modelId="{6F913A4D-DF4F-4219-9A47-D44D03CA0BD5}" type="presParOf" srcId="{F76C81E3-9C3E-4DC5-AC69-33CF3ED1FA8A}" destId="{CA13191D-E19E-48AE-A43C-D12A39D94CEA}" srcOrd="15" destOrd="0" presId="urn:microsoft.com/office/officeart/2005/8/layout/list1"/>
    <dgm:cxn modelId="{105E272A-6368-4BEE-8705-F513988492B2}" type="presParOf" srcId="{F76C81E3-9C3E-4DC5-AC69-33CF3ED1FA8A}" destId="{69A70D01-9CEB-4CB3-98E2-8C217AC3DB1F}" srcOrd="16" destOrd="0" presId="urn:microsoft.com/office/officeart/2005/8/layout/list1"/>
    <dgm:cxn modelId="{630FBF84-0732-4EC5-A5D3-58F5E4CE838D}" type="presParOf" srcId="{69A70D01-9CEB-4CB3-98E2-8C217AC3DB1F}" destId="{74EC38CC-515D-46B1-8E11-E9CB7B0AA0A1}" srcOrd="0" destOrd="0" presId="urn:microsoft.com/office/officeart/2005/8/layout/list1"/>
    <dgm:cxn modelId="{51E92D22-485C-4C80-AA8D-CAD5BC8667E5}" type="presParOf" srcId="{69A70D01-9CEB-4CB3-98E2-8C217AC3DB1F}" destId="{2F0150D4-7D10-4824-A2CB-091EEF5A8DBB}" srcOrd="1" destOrd="0" presId="urn:microsoft.com/office/officeart/2005/8/layout/list1"/>
    <dgm:cxn modelId="{0FDD5CA3-05C3-4704-B665-007599EE486A}" type="presParOf" srcId="{F76C81E3-9C3E-4DC5-AC69-33CF3ED1FA8A}" destId="{6D8E5333-ED01-403B-8138-9D48F2CA3D1E}" srcOrd="17" destOrd="0" presId="urn:microsoft.com/office/officeart/2005/8/layout/list1"/>
    <dgm:cxn modelId="{F4EA365C-71C3-42E2-8DC3-A12EB964B158}" type="presParOf" srcId="{F76C81E3-9C3E-4DC5-AC69-33CF3ED1FA8A}" destId="{9D5B5795-9F20-4912-A728-A2D6B268F112}" srcOrd="18" destOrd="0" presId="urn:microsoft.com/office/officeart/2005/8/layout/list1"/>
    <dgm:cxn modelId="{632D0B01-31C1-4BDA-B042-71780C549B5D}" type="presParOf" srcId="{F76C81E3-9C3E-4DC5-AC69-33CF3ED1FA8A}" destId="{8BFCCC38-1C81-4C83-BA69-1A4E12D6F974}" srcOrd="19" destOrd="0" presId="urn:microsoft.com/office/officeart/2005/8/layout/list1"/>
    <dgm:cxn modelId="{BA5E674E-6735-4841-B6C5-6D55A7958A1B}" type="presParOf" srcId="{F76C81E3-9C3E-4DC5-AC69-33CF3ED1FA8A}" destId="{EB3C0510-8859-4A95-BC86-14BC2550C29A}" srcOrd="20" destOrd="0" presId="urn:microsoft.com/office/officeart/2005/8/layout/list1"/>
    <dgm:cxn modelId="{214E0F8A-C123-4DB1-8209-31EEB7566DD3}" type="presParOf" srcId="{EB3C0510-8859-4A95-BC86-14BC2550C29A}" destId="{C6562ADD-5DD5-4C7C-8804-FACECA8C8772}" srcOrd="0" destOrd="0" presId="urn:microsoft.com/office/officeart/2005/8/layout/list1"/>
    <dgm:cxn modelId="{6BC1DAFD-24AA-4D64-A4A4-C263C5DCB853}" type="presParOf" srcId="{EB3C0510-8859-4A95-BC86-14BC2550C29A}" destId="{ED709BCA-2044-4FE8-9240-8510CA00FA41}" srcOrd="1" destOrd="0" presId="urn:microsoft.com/office/officeart/2005/8/layout/list1"/>
    <dgm:cxn modelId="{C80D0B75-D419-4742-8F86-714F87D74522}" type="presParOf" srcId="{F76C81E3-9C3E-4DC5-AC69-33CF3ED1FA8A}" destId="{CC0275B3-6C3E-4FAB-8E3E-FF1FA3863D02}" srcOrd="21" destOrd="0" presId="urn:microsoft.com/office/officeart/2005/8/layout/list1"/>
    <dgm:cxn modelId="{9557B4F1-1A40-4C9B-8E1B-6FD4371AF2F3}" type="presParOf" srcId="{F76C81E3-9C3E-4DC5-AC69-33CF3ED1FA8A}" destId="{F348D457-137B-48BD-8DDD-E6EB93F435E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34122F-79FD-41B5-AA53-398D06CA734B}" type="doc">
      <dgm:prSet loTypeId="urn:microsoft.com/office/officeart/2005/8/layout/venn1" loCatId="relationship" qsTypeId="urn:microsoft.com/office/officeart/2005/8/quickstyle/simple2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95F9620E-EDC6-43E9-9414-E900DCFC48CF}">
      <dgm:prSet/>
      <dgm:spPr/>
      <dgm:t>
        <a:bodyPr/>
        <a:lstStyle/>
        <a:p>
          <a:pPr rtl="0"/>
          <a:r>
            <a:rPr lang="en-US" dirty="0" smtClean="0"/>
            <a:t>I base all decisions on what is in the best interest of children!</a:t>
          </a:r>
          <a:endParaRPr lang="en-US" dirty="0"/>
        </a:p>
      </dgm:t>
    </dgm:pt>
    <dgm:pt modelId="{C350182C-1B3C-4894-9669-C5921EB64984}" type="parTrans" cxnId="{DF31075E-A390-4168-900C-9C8CD4FF66FA}">
      <dgm:prSet/>
      <dgm:spPr/>
      <dgm:t>
        <a:bodyPr/>
        <a:lstStyle/>
        <a:p>
          <a:endParaRPr lang="en-US"/>
        </a:p>
      </dgm:t>
    </dgm:pt>
    <dgm:pt modelId="{DE893DD3-32FA-4D5B-89E5-EF8FD60C1C6A}" type="sibTrans" cxnId="{DF31075E-A390-4168-900C-9C8CD4FF66FA}">
      <dgm:prSet/>
      <dgm:spPr/>
      <dgm:t>
        <a:bodyPr/>
        <a:lstStyle/>
        <a:p>
          <a:endParaRPr lang="en-US"/>
        </a:p>
      </dgm:t>
    </dgm:pt>
    <dgm:pt modelId="{A7E2EA06-245B-441D-8B87-3DE870F617FC}">
      <dgm:prSet/>
      <dgm:spPr/>
      <dgm:t>
        <a:bodyPr/>
        <a:lstStyle/>
        <a:p>
          <a:pPr rtl="0"/>
          <a:r>
            <a:rPr lang="en-US" smtClean="0"/>
            <a:t>Nothing is impossible!</a:t>
          </a:r>
          <a:endParaRPr lang="en-US"/>
        </a:p>
      </dgm:t>
    </dgm:pt>
    <dgm:pt modelId="{D3DC3691-BCB4-4718-94F3-FDBDE424F3E5}" type="parTrans" cxnId="{F54A151D-F20E-4CAF-9034-7DCF21FB73E9}">
      <dgm:prSet/>
      <dgm:spPr/>
      <dgm:t>
        <a:bodyPr/>
        <a:lstStyle/>
        <a:p>
          <a:endParaRPr lang="en-US"/>
        </a:p>
      </dgm:t>
    </dgm:pt>
    <dgm:pt modelId="{F71FC5AD-E233-4734-9D2F-D1275B64515D}" type="sibTrans" cxnId="{F54A151D-F20E-4CAF-9034-7DCF21FB73E9}">
      <dgm:prSet/>
      <dgm:spPr/>
      <dgm:t>
        <a:bodyPr/>
        <a:lstStyle/>
        <a:p>
          <a:endParaRPr lang="en-US"/>
        </a:p>
      </dgm:t>
    </dgm:pt>
    <dgm:pt modelId="{0614352C-B531-454D-8E73-4413058DA0F1}">
      <dgm:prSet/>
      <dgm:spPr/>
      <dgm:t>
        <a:bodyPr/>
        <a:lstStyle/>
        <a:p>
          <a:pPr rtl="0"/>
          <a:r>
            <a:rPr lang="en-US" smtClean="0"/>
            <a:t>We are responsible for fostering collaborative relationships with all stakeholder!</a:t>
          </a:r>
          <a:endParaRPr lang="en-US"/>
        </a:p>
      </dgm:t>
    </dgm:pt>
    <dgm:pt modelId="{21B6ECCB-A827-40B8-A9A3-AFEFE8F3A022}" type="parTrans" cxnId="{9B2CDEF7-7CE5-4F93-929B-EFF3C6640C09}">
      <dgm:prSet/>
      <dgm:spPr/>
      <dgm:t>
        <a:bodyPr/>
        <a:lstStyle/>
        <a:p>
          <a:endParaRPr lang="en-US"/>
        </a:p>
      </dgm:t>
    </dgm:pt>
    <dgm:pt modelId="{76F0A7C9-D5FF-4D93-8BB5-8478558BB474}" type="sibTrans" cxnId="{9B2CDEF7-7CE5-4F93-929B-EFF3C6640C09}">
      <dgm:prSet/>
      <dgm:spPr/>
      <dgm:t>
        <a:bodyPr/>
        <a:lstStyle/>
        <a:p>
          <a:endParaRPr lang="en-US"/>
        </a:p>
      </dgm:t>
    </dgm:pt>
    <dgm:pt modelId="{CB85C1E3-CF44-4864-B21C-740785724C29}" type="pres">
      <dgm:prSet presAssocID="{1734122F-79FD-41B5-AA53-398D06CA734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80ACC6-62F6-4A17-B801-A85D0A112A73}" type="pres">
      <dgm:prSet presAssocID="{95F9620E-EDC6-43E9-9414-E900DCFC48CF}" presName="circ1" presStyleLbl="vennNode1" presStyleIdx="0" presStyleCnt="3"/>
      <dgm:spPr/>
      <dgm:t>
        <a:bodyPr/>
        <a:lstStyle/>
        <a:p>
          <a:endParaRPr lang="en-US"/>
        </a:p>
      </dgm:t>
    </dgm:pt>
    <dgm:pt modelId="{47F3B527-3CC2-4293-BEDE-6F4C2217F9E9}" type="pres">
      <dgm:prSet presAssocID="{95F9620E-EDC6-43E9-9414-E900DCFC48C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4207C-A30F-4330-958D-14EC3887B8FD}" type="pres">
      <dgm:prSet presAssocID="{A7E2EA06-245B-441D-8B87-3DE870F617FC}" presName="circ2" presStyleLbl="vennNode1" presStyleIdx="1" presStyleCnt="3"/>
      <dgm:spPr/>
      <dgm:t>
        <a:bodyPr/>
        <a:lstStyle/>
        <a:p>
          <a:endParaRPr lang="en-US"/>
        </a:p>
      </dgm:t>
    </dgm:pt>
    <dgm:pt modelId="{3B499610-D0FE-483D-8CD1-159E968FE531}" type="pres">
      <dgm:prSet presAssocID="{A7E2EA06-245B-441D-8B87-3DE870F617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660DB-E4C8-4D7B-930E-E08B58FDC8E2}" type="pres">
      <dgm:prSet presAssocID="{0614352C-B531-454D-8E73-4413058DA0F1}" presName="circ3" presStyleLbl="vennNode1" presStyleIdx="2" presStyleCnt="3"/>
      <dgm:spPr/>
      <dgm:t>
        <a:bodyPr/>
        <a:lstStyle/>
        <a:p>
          <a:endParaRPr lang="en-US"/>
        </a:p>
      </dgm:t>
    </dgm:pt>
    <dgm:pt modelId="{F5484FB6-183E-4EAC-9579-5A432C40E57C}" type="pres">
      <dgm:prSet presAssocID="{0614352C-B531-454D-8E73-4413058DA0F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4A151D-F20E-4CAF-9034-7DCF21FB73E9}" srcId="{1734122F-79FD-41B5-AA53-398D06CA734B}" destId="{A7E2EA06-245B-441D-8B87-3DE870F617FC}" srcOrd="1" destOrd="0" parTransId="{D3DC3691-BCB4-4718-94F3-FDBDE424F3E5}" sibTransId="{F71FC5AD-E233-4734-9D2F-D1275B64515D}"/>
    <dgm:cxn modelId="{ED24C252-E48D-42C2-965E-621FFC6C9C7B}" type="presOf" srcId="{95F9620E-EDC6-43E9-9414-E900DCFC48CF}" destId="{47F3B527-3CC2-4293-BEDE-6F4C2217F9E9}" srcOrd="1" destOrd="0" presId="urn:microsoft.com/office/officeart/2005/8/layout/venn1"/>
    <dgm:cxn modelId="{6260AA43-C27B-4E5B-BABB-3F2F02C7CE4C}" type="presOf" srcId="{0614352C-B531-454D-8E73-4413058DA0F1}" destId="{8AF660DB-E4C8-4D7B-930E-E08B58FDC8E2}" srcOrd="0" destOrd="0" presId="urn:microsoft.com/office/officeart/2005/8/layout/venn1"/>
    <dgm:cxn modelId="{4A0D8409-0111-45EB-AA2E-0C411F992490}" type="presOf" srcId="{0614352C-B531-454D-8E73-4413058DA0F1}" destId="{F5484FB6-183E-4EAC-9579-5A432C40E57C}" srcOrd="1" destOrd="0" presId="urn:microsoft.com/office/officeart/2005/8/layout/venn1"/>
    <dgm:cxn modelId="{D9341506-4BC2-4ACF-9F8E-303E50E3200B}" type="presOf" srcId="{A7E2EA06-245B-441D-8B87-3DE870F617FC}" destId="{3B499610-D0FE-483D-8CD1-159E968FE531}" srcOrd="1" destOrd="0" presId="urn:microsoft.com/office/officeart/2005/8/layout/venn1"/>
    <dgm:cxn modelId="{F56E47B9-9EE7-4705-9111-648C509D924C}" type="presOf" srcId="{1734122F-79FD-41B5-AA53-398D06CA734B}" destId="{CB85C1E3-CF44-4864-B21C-740785724C29}" srcOrd="0" destOrd="0" presId="urn:microsoft.com/office/officeart/2005/8/layout/venn1"/>
    <dgm:cxn modelId="{8FCE1253-7A89-4AE3-9EAC-090D5273BCB5}" type="presOf" srcId="{95F9620E-EDC6-43E9-9414-E900DCFC48CF}" destId="{F080ACC6-62F6-4A17-B801-A85D0A112A73}" srcOrd="0" destOrd="0" presId="urn:microsoft.com/office/officeart/2005/8/layout/venn1"/>
    <dgm:cxn modelId="{9B2CDEF7-7CE5-4F93-929B-EFF3C6640C09}" srcId="{1734122F-79FD-41B5-AA53-398D06CA734B}" destId="{0614352C-B531-454D-8E73-4413058DA0F1}" srcOrd="2" destOrd="0" parTransId="{21B6ECCB-A827-40B8-A9A3-AFEFE8F3A022}" sibTransId="{76F0A7C9-D5FF-4D93-8BB5-8478558BB474}"/>
    <dgm:cxn modelId="{216DBF4C-F16C-40B7-BFD8-54579CEAF569}" type="presOf" srcId="{A7E2EA06-245B-441D-8B87-3DE870F617FC}" destId="{78A4207C-A30F-4330-958D-14EC3887B8FD}" srcOrd="0" destOrd="0" presId="urn:microsoft.com/office/officeart/2005/8/layout/venn1"/>
    <dgm:cxn modelId="{DF31075E-A390-4168-900C-9C8CD4FF66FA}" srcId="{1734122F-79FD-41B5-AA53-398D06CA734B}" destId="{95F9620E-EDC6-43E9-9414-E900DCFC48CF}" srcOrd="0" destOrd="0" parTransId="{C350182C-1B3C-4894-9669-C5921EB64984}" sibTransId="{DE893DD3-32FA-4D5B-89E5-EF8FD60C1C6A}"/>
    <dgm:cxn modelId="{749DA455-2104-4EB9-A960-7F6ED2403B68}" type="presParOf" srcId="{CB85C1E3-CF44-4864-B21C-740785724C29}" destId="{F080ACC6-62F6-4A17-B801-A85D0A112A73}" srcOrd="0" destOrd="0" presId="urn:microsoft.com/office/officeart/2005/8/layout/venn1"/>
    <dgm:cxn modelId="{A19C823D-8DDD-454D-86E4-C5A8361930C3}" type="presParOf" srcId="{CB85C1E3-CF44-4864-B21C-740785724C29}" destId="{47F3B527-3CC2-4293-BEDE-6F4C2217F9E9}" srcOrd="1" destOrd="0" presId="urn:microsoft.com/office/officeart/2005/8/layout/venn1"/>
    <dgm:cxn modelId="{98870DE9-C15F-4346-9436-523D831B1D79}" type="presParOf" srcId="{CB85C1E3-CF44-4864-B21C-740785724C29}" destId="{78A4207C-A30F-4330-958D-14EC3887B8FD}" srcOrd="2" destOrd="0" presId="urn:microsoft.com/office/officeart/2005/8/layout/venn1"/>
    <dgm:cxn modelId="{93936589-48D3-4755-AB9D-40C02FA21571}" type="presParOf" srcId="{CB85C1E3-CF44-4864-B21C-740785724C29}" destId="{3B499610-D0FE-483D-8CD1-159E968FE531}" srcOrd="3" destOrd="0" presId="urn:microsoft.com/office/officeart/2005/8/layout/venn1"/>
    <dgm:cxn modelId="{93265143-B480-4FC7-A493-9E1DAD63867C}" type="presParOf" srcId="{CB85C1E3-CF44-4864-B21C-740785724C29}" destId="{8AF660DB-E4C8-4D7B-930E-E08B58FDC8E2}" srcOrd="4" destOrd="0" presId="urn:microsoft.com/office/officeart/2005/8/layout/venn1"/>
    <dgm:cxn modelId="{9658ABFA-3E3D-469C-963C-2550B7A9DED9}" type="presParOf" srcId="{CB85C1E3-CF44-4864-B21C-740785724C29}" destId="{F5484FB6-183E-4EAC-9579-5A432C40E57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30D440-D33C-483F-B431-641F92EC33A2}" type="doc">
      <dgm:prSet loTypeId="urn:microsoft.com/office/officeart/2008/layout/LinedList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7D3D23B-FF23-4743-8266-F8DB037B3B4B}">
      <dgm:prSet custT="1"/>
      <dgm:spPr/>
      <dgm:t>
        <a:bodyPr/>
        <a:lstStyle/>
        <a:p>
          <a:pPr algn="ctr" rtl="0"/>
          <a:r>
            <a:rPr lang="en-US" sz="2600" dirty="0" smtClean="0"/>
            <a:t>Through the </a:t>
          </a:r>
          <a:r>
            <a:rPr lang="en-US" sz="2600" b="1" dirty="0" smtClean="0"/>
            <a:t>development</a:t>
          </a:r>
          <a:r>
            <a:rPr lang="en-US" sz="2600" dirty="0" smtClean="0"/>
            <a:t> and </a:t>
          </a:r>
          <a:r>
            <a:rPr lang="en-US" sz="2600" b="1" i="0" dirty="0" smtClean="0"/>
            <a:t>consistent monitoring </a:t>
          </a:r>
          <a:r>
            <a:rPr lang="en-US" sz="2600" dirty="0" smtClean="0"/>
            <a:t>of school wide and district protocols the following outlines academic growth</a:t>
          </a:r>
          <a:endParaRPr lang="en-US" sz="2600" dirty="0"/>
        </a:p>
      </dgm:t>
    </dgm:pt>
    <dgm:pt modelId="{DA458027-BDFA-4159-AC78-41EB1AD413F9}" type="parTrans" cxnId="{ED8E7E76-1CF8-4200-8003-7D5A41FD7854}">
      <dgm:prSet/>
      <dgm:spPr/>
      <dgm:t>
        <a:bodyPr/>
        <a:lstStyle/>
        <a:p>
          <a:endParaRPr lang="en-US"/>
        </a:p>
      </dgm:t>
    </dgm:pt>
    <dgm:pt modelId="{B1D7F48E-6A00-4A6D-8691-CAFD3552D386}" type="sibTrans" cxnId="{ED8E7E76-1CF8-4200-8003-7D5A41FD7854}">
      <dgm:prSet/>
      <dgm:spPr/>
      <dgm:t>
        <a:bodyPr/>
        <a:lstStyle/>
        <a:p>
          <a:endParaRPr lang="en-US"/>
        </a:p>
      </dgm:t>
    </dgm:pt>
    <dgm:pt modelId="{AB61A3EB-CFF0-4892-8F4B-77559D5CB76C}">
      <dgm:prSet custT="1"/>
      <dgm:spPr/>
      <dgm:t>
        <a:bodyPr/>
        <a:lstStyle/>
        <a:p>
          <a:pPr algn="ctr" rtl="0"/>
          <a:r>
            <a:rPr lang="en-US" sz="3600" dirty="0" smtClean="0"/>
            <a:t>2012 - 2014</a:t>
          </a:r>
          <a:endParaRPr lang="en-US" sz="3600" dirty="0"/>
        </a:p>
      </dgm:t>
    </dgm:pt>
    <dgm:pt modelId="{F9F8CDA3-E319-48BA-B354-6B9A0C22F434}" type="parTrans" cxnId="{D7952594-8A9F-40D5-9FFA-D58D107215F5}">
      <dgm:prSet/>
      <dgm:spPr/>
      <dgm:t>
        <a:bodyPr/>
        <a:lstStyle/>
        <a:p>
          <a:endParaRPr lang="en-US"/>
        </a:p>
      </dgm:t>
    </dgm:pt>
    <dgm:pt modelId="{70062111-5822-46D7-B48D-BE720C82A3E6}" type="sibTrans" cxnId="{D7952594-8A9F-40D5-9FFA-D58D107215F5}">
      <dgm:prSet/>
      <dgm:spPr/>
      <dgm:t>
        <a:bodyPr/>
        <a:lstStyle/>
        <a:p>
          <a:endParaRPr lang="en-US"/>
        </a:p>
      </dgm:t>
    </dgm:pt>
    <dgm:pt modelId="{AA82302E-E479-4F95-BAF2-B8B6C751808E}">
      <dgm:prSet/>
      <dgm:spPr/>
      <dgm:t>
        <a:bodyPr/>
        <a:lstStyle/>
        <a:p>
          <a:pPr rtl="0"/>
          <a:r>
            <a:rPr lang="en-US" smtClean="0"/>
            <a:t>Science</a:t>
          </a:r>
          <a:endParaRPr lang="en-US"/>
        </a:p>
      </dgm:t>
    </dgm:pt>
    <dgm:pt modelId="{12F83895-E466-492A-BCC6-5758E24ACC94}" type="parTrans" cxnId="{C96715FB-0267-4EF8-BCF5-EF1227E78494}">
      <dgm:prSet/>
      <dgm:spPr/>
      <dgm:t>
        <a:bodyPr/>
        <a:lstStyle/>
        <a:p>
          <a:endParaRPr lang="en-US"/>
        </a:p>
      </dgm:t>
    </dgm:pt>
    <dgm:pt modelId="{C984E46F-CB24-476C-B83E-5DDA1575864C}" type="sibTrans" cxnId="{C96715FB-0267-4EF8-BCF5-EF1227E78494}">
      <dgm:prSet/>
      <dgm:spPr/>
      <dgm:t>
        <a:bodyPr/>
        <a:lstStyle/>
        <a:p>
          <a:endParaRPr lang="en-US"/>
        </a:p>
      </dgm:t>
    </dgm:pt>
    <dgm:pt modelId="{61B97B88-8594-4DC5-A39D-8CE0EB5C42B9}">
      <dgm:prSet/>
      <dgm:spPr/>
      <dgm:t>
        <a:bodyPr/>
        <a:lstStyle/>
        <a:p>
          <a:pPr rtl="0"/>
          <a:r>
            <a:rPr lang="en-US" smtClean="0"/>
            <a:t>16%</a:t>
          </a:r>
          <a:endParaRPr lang="en-US"/>
        </a:p>
      </dgm:t>
    </dgm:pt>
    <dgm:pt modelId="{0977F006-C744-4812-A531-AF251D9015A7}" type="parTrans" cxnId="{DB691FC6-8291-4B20-9189-51BFE00B99BC}">
      <dgm:prSet/>
      <dgm:spPr/>
      <dgm:t>
        <a:bodyPr/>
        <a:lstStyle/>
        <a:p>
          <a:endParaRPr lang="en-US"/>
        </a:p>
      </dgm:t>
    </dgm:pt>
    <dgm:pt modelId="{14B17D68-B26D-42FB-9F0A-612EBF334F7C}" type="sibTrans" cxnId="{DB691FC6-8291-4B20-9189-51BFE00B99BC}">
      <dgm:prSet/>
      <dgm:spPr/>
      <dgm:t>
        <a:bodyPr/>
        <a:lstStyle/>
        <a:p>
          <a:endParaRPr lang="en-US"/>
        </a:p>
      </dgm:t>
    </dgm:pt>
    <dgm:pt modelId="{FD9A9880-E7E2-4CFA-B829-AC6E5B16B799}">
      <dgm:prSet/>
      <dgm:spPr/>
      <dgm:t>
        <a:bodyPr/>
        <a:lstStyle/>
        <a:p>
          <a:pPr rtl="0"/>
          <a:r>
            <a:rPr lang="en-US" dirty="0" smtClean="0"/>
            <a:t>Social Studies</a:t>
          </a:r>
          <a:endParaRPr lang="en-US" dirty="0"/>
        </a:p>
      </dgm:t>
    </dgm:pt>
    <dgm:pt modelId="{3248D862-DF2E-47C3-A725-8ED2942DCBBB}" type="parTrans" cxnId="{0FB24212-4FEC-4D14-A58F-5D51B8D514AF}">
      <dgm:prSet/>
      <dgm:spPr/>
      <dgm:t>
        <a:bodyPr/>
        <a:lstStyle/>
        <a:p>
          <a:endParaRPr lang="en-US"/>
        </a:p>
      </dgm:t>
    </dgm:pt>
    <dgm:pt modelId="{6BECB85E-376C-49B4-BF74-2E218F6AF835}" type="sibTrans" cxnId="{0FB24212-4FEC-4D14-A58F-5D51B8D514AF}">
      <dgm:prSet/>
      <dgm:spPr/>
      <dgm:t>
        <a:bodyPr/>
        <a:lstStyle/>
        <a:p>
          <a:endParaRPr lang="en-US"/>
        </a:p>
      </dgm:t>
    </dgm:pt>
    <dgm:pt modelId="{C2DEFE22-F1EA-455B-AFA0-CB61AF7E8C7C}">
      <dgm:prSet/>
      <dgm:spPr/>
      <dgm:t>
        <a:bodyPr/>
        <a:lstStyle/>
        <a:p>
          <a:pPr rtl="0"/>
          <a:r>
            <a:rPr lang="en-US" dirty="0" smtClean="0"/>
            <a:t>15%</a:t>
          </a:r>
          <a:endParaRPr lang="en-US" dirty="0"/>
        </a:p>
      </dgm:t>
    </dgm:pt>
    <dgm:pt modelId="{879BA64D-0694-4808-B9E1-1BA4D6364913}" type="parTrans" cxnId="{2BE0374A-307F-4692-8557-251C823A849D}">
      <dgm:prSet/>
      <dgm:spPr/>
      <dgm:t>
        <a:bodyPr/>
        <a:lstStyle/>
        <a:p>
          <a:endParaRPr lang="en-US"/>
        </a:p>
      </dgm:t>
    </dgm:pt>
    <dgm:pt modelId="{6C2DB83F-46CB-4D59-8FAC-AF4DC781C5D7}" type="sibTrans" cxnId="{2BE0374A-307F-4692-8557-251C823A849D}">
      <dgm:prSet/>
      <dgm:spPr/>
      <dgm:t>
        <a:bodyPr/>
        <a:lstStyle/>
        <a:p>
          <a:endParaRPr lang="en-US"/>
        </a:p>
      </dgm:t>
    </dgm:pt>
    <dgm:pt modelId="{E9598995-8CCA-4C68-A20F-478D95DE25AF}">
      <dgm:prSet/>
      <dgm:spPr/>
      <dgm:t>
        <a:bodyPr/>
        <a:lstStyle/>
        <a:p>
          <a:pPr rtl="0"/>
          <a:r>
            <a:rPr lang="en-US" smtClean="0"/>
            <a:t>Math</a:t>
          </a:r>
          <a:endParaRPr lang="en-US"/>
        </a:p>
      </dgm:t>
    </dgm:pt>
    <dgm:pt modelId="{D4811597-8B05-40C3-9CAE-9086A01BF908}" type="parTrans" cxnId="{CC61FCB9-4785-41CF-809B-BD020C8A32C4}">
      <dgm:prSet/>
      <dgm:spPr/>
      <dgm:t>
        <a:bodyPr/>
        <a:lstStyle/>
        <a:p>
          <a:endParaRPr lang="en-US"/>
        </a:p>
      </dgm:t>
    </dgm:pt>
    <dgm:pt modelId="{27E25552-18A9-4D65-8CE1-DF915B3B2D8E}" type="sibTrans" cxnId="{CC61FCB9-4785-41CF-809B-BD020C8A32C4}">
      <dgm:prSet/>
      <dgm:spPr/>
      <dgm:t>
        <a:bodyPr/>
        <a:lstStyle/>
        <a:p>
          <a:endParaRPr lang="en-US"/>
        </a:p>
      </dgm:t>
    </dgm:pt>
    <dgm:pt modelId="{FA69A6EC-F7CE-49D5-AC87-8FA8A70C2058}">
      <dgm:prSet/>
      <dgm:spPr/>
      <dgm:t>
        <a:bodyPr/>
        <a:lstStyle/>
        <a:p>
          <a:pPr rtl="0"/>
          <a:r>
            <a:rPr lang="en-US" dirty="0" smtClean="0"/>
            <a:t>7%</a:t>
          </a:r>
          <a:endParaRPr lang="en-US" dirty="0"/>
        </a:p>
      </dgm:t>
    </dgm:pt>
    <dgm:pt modelId="{52E0EE32-8260-44E6-A553-379D912B6599}" type="parTrans" cxnId="{B24C7CB8-C6AD-44EF-BA09-23A50D738E87}">
      <dgm:prSet/>
      <dgm:spPr/>
      <dgm:t>
        <a:bodyPr/>
        <a:lstStyle/>
        <a:p>
          <a:endParaRPr lang="en-US"/>
        </a:p>
      </dgm:t>
    </dgm:pt>
    <dgm:pt modelId="{42B2C7E2-A363-4AB3-8F78-B9A5545844F4}" type="sibTrans" cxnId="{B24C7CB8-C6AD-44EF-BA09-23A50D738E87}">
      <dgm:prSet/>
      <dgm:spPr/>
      <dgm:t>
        <a:bodyPr/>
        <a:lstStyle/>
        <a:p>
          <a:endParaRPr lang="en-US"/>
        </a:p>
      </dgm:t>
    </dgm:pt>
    <dgm:pt modelId="{4FBB3219-E18B-4482-8DBC-C0700F96D72D}">
      <dgm:prSet/>
      <dgm:spPr/>
      <dgm:t>
        <a:bodyPr/>
        <a:lstStyle/>
        <a:p>
          <a:pPr rtl="0"/>
          <a:r>
            <a:rPr lang="en-US" smtClean="0"/>
            <a:t>ELA</a:t>
          </a:r>
          <a:endParaRPr lang="en-US"/>
        </a:p>
      </dgm:t>
    </dgm:pt>
    <dgm:pt modelId="{4DD90D69-5726-434D-80C9-B74568B0EF29}" type="parTrans" cxnId="{E21447E5-D7FC-4FD1-9977-9E90CABDC4B6}">
      <dgm:prSet/>
      <dgm:spPr/>
      <dgm:t>
        <a:bodyPr/>
        <a:lstStyle/>
        <a:p>
          <a:endParaRPr lang="en-US"/>
        </a:p>
      </dgm:t>
    </dgm:pt>
    <dgm:pt modelId="{040F324B-35A6-445C-8B71-A52D86BF4039}" type="sibTrans" cxnId="{E21447E5-D7FC-4FD1-9977-9E90CABDC4B6}">
      <dgm:prSet/>
      <dgm:spPr/>
      <dgm:t>
        <a:bodyPr/>
        <a:lstStyle/>
        <a:p>
          <a:endParaRPr lang="en-US"/>
        </a:p>
      </dgm:t>
    </dgm:pt>
    <dgm:pt modelId="{ABE2E3BA-DCCC-493A-A326-832FD2F96B42}">
      <dgm:prSet/>
      <dgm:spPr/>
      <dgm:t>
        <a:bodyPr/>
        <a:lstStyle/>
        <a:p>
          <a:pPr rtl="0"/>
          <a:r>
            <a:rPr lang="en-US" smtClean="0"/>
            <a:t>6%</a:t>
          </a:r>
          <a:endParaRPr lang="en-US"/>
        </a:p>
      </dgm:t>
    </dgm:pt>
    <dgm:pt modelId="{CED81034-9E53-43C3-A7BB-CAE7966973AA}" type="parTrans" cxnId="{B056E947-A196-4CC4-8D13-B0BC96EE9043}">
      <dgm:prSet/>
      <dgm:spPr/>
      <dgm:t>
        <a:bodyPr/>
        <a:lstStyle/>
        <a:p>
          <a:endParaRPr lang="en-US"/>
        </a:p>
      </dgm:t>
    </dgm:pt>
    <dgm:pt modelId="{286F2B8B-7B82-4CD8-A146-98A8F3E84EA4}" type="sibTrans" cxnId="{B056E947-A196-4CC4-8D13-B0BC96EE9043}">
      <dgm:prSet/>
      <dgm:spPr/>
      <dgm:t>
        <a:bodyPr/>
        <a:lstStyle/>
        <a:p>
          <a:endParaRPr lang="en-US"/>
        </a:p>
      </dgm:t>
    </dgm:pt>
    <dgm:pt modelId="{A4907A72-36B1-4E0B-84CB-E64A223F8D15}">
      <dgm:prSet/>
      <dgm:spPr/>
      <dgm:t>
        <a:bodyPr/>
        <a:lstStyle/>
        <a:p>
          <a:pPr rtl="0"/>
          <a:r>
            <a:rPr lang="en-US" b="0" dirty="0" smtClean="0"/>
            <a:t>Reading</a:t>
          </a:r>
          <a:endParaRPr lang="en-US" b="0" dirty="0"/>
        </a:p>
      </dgm:t>
    </dgm:pt>
    <dgm:pt modelId="{99265EA9-CE85-4A3B-83F7-3DDE6FE337D3}" type="parTrans" cxnId="{9976D3AD-D1EA-4654-970F-165D1AA8EA19}">
      <dgm:prSet/>
      <dgm:spPr/>
      <dgm:t>
        <a:bodyPr/>
        <a:lstStyle/>
        <a:p>
          <a:endParaRPr lang="en-US"/>
        </a:p>
      </dgm:t>
    </dgm:pt>
    <dgm:pt modelId="{D6D2B97D-CEE3-4BBD-A0E4-6E40EB9D4542}" type="sibTrans" cxnId="{9976D3AD-D1EA-4654-970F-165D1AA8EA19}">
      <dgm:prSet/>
      <dgm:spPr/>
      <dgm:t>
        <a:bodyPr/>
        <a:lstStyle/>
        <a:p>
          <a:endParaRPr lang="en-US"/>
        </a:p>
      </dgm:t>
    </dgm:pt>
    <dgm:pt modelId="{228F6D1E-DCAA-4C68-ACF3-2A424FCB2B20}">
      <dgm:prSet/>
      <dgm:spPr/>
      <dgm:t>
        <a:bodyPr/>
        <a:lstStyle/>
        <a:p>
          <a:pPr rtl="0"/>
          <a:r>
            <a:rPr lang="en-US" smtClean="0"/>
            <a:t>2%</a:t>
          </a:r>
          <a:endParaRPr lang="en-US"/>
        </a:p>
      </dgm:t>
    </dgm:pt>
    <dgm:pt modelId="{45F3B329-092A-4974-B8F3-7307DCCBB238}" type="parTrans" cxnId="{D949EA80-53FA-4B6E-B757-C01500F798AD}">
      <dgm:prSet/>
      <dgm:spPr/>
      <dgm:t>
        <a:bodyPr/>
        <a:lstStyle/>
        <a:p>
          <a:endParaRPr lang="en-US"/>
        </a:p>
      </dgm:t>
    </dgm:pt>
    <dgm:pt modelId="{5135CBE3-B33D-44B4-92D2-70281F9982C2}" type="sibTrans" cxnId="{D949EA80-53FA-4B6E-B757-C01500F798AD}">
      <dgm:prSet/>
      <dgm:spPr/>
      <dgm:t>
        <a:bodyPr/>
        <a:lstStyle/>
        <a:p>
          <a:endParaRPr lang="en-US"/>
        </a:p>
      </dgm:t>
    </dgm:pt>
    <dgm:pt modelId="{E2A095F9-0790-4DF5-93E3-53E016DB43CF}" type="pres">
      <dgm:prSet presAssocID="{B230D440-D33C-483F-B431-641F92EC33A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8339FF8-A6B8-415F-9037-C087DD8CA9F8}" type="pres">
      <dgm:prSet presAssocID="{F7D3D23B-FF23-4743-8266-F8DB037B3B4B}" presName="thickLine" presStyleLbl="alignNode1" presStyleIdx="0" presStyleCnt="1"/>
      <dgm:spPr/>
    </dgm:pt>
    <dgm:pt modelId="{ECC80948-153D-4299-BB3C-9923FD9A57AD}" type="pres">
      <dgm:prSet presAssocID="{F7D3D23B-FF23-4743-8266-F8DB037B3B4B}" presName="horz1" presStyleCnt="0"/>
      <dgm:spPr/>
    </dgm:pt>
    <dgm:pt modelId="{6564D6C4-6DF0-4232-B865-1D08BF42A40F}" type="pres">
      <dgm:prSet presAssocID="{F7D3D23B-FF23-4743-8266-F8DB037B3B4B}" presName="tx1" presStyleLbl="revTx" presStyleIdx="0" presStyleCnt="12" custScaleX="203621"/>
      <dgm:spPr/>
      <dgm:t>
        <a:bodyPr/>
        <a:lstStyle/>
        <a:p>
          <a:endParaRPr lang="en-US"/>
        </a:p>
      </dgm:t>
    </dgm:pt>
    <dgm:pt modelId="{66A723D5-1EDA-4042-90D0-1D27E5660020}" type="pres">
      <dgm:prSet presAssocID="{F7D3D23B-FF23-4743-8266-F8DB037B3B4B}" presName="vert1" presStyleCnt="0"/>
      <dgm:spPr/>
    </dgm:pt>
    <dgm:pt modelId="{85596180-875D-4B22-A8C5-9D63DF8389E4}" type="pres">
      <dgm:prSet presAssocID="{AB61A3EB-CFF0-4892-8F4B-77559D5CB76C}" presName="vertSpace2a" presStyleCnt="0"/>
      <dgm:spPr/>
    </dgm:pt>
    <dgm:pt modelId="{E2C7B2B1-01A2-44CF-985F-678124F9CCCA}" type="pres">
      <dgm:prSet presAssocID="{AB61A3EB-CFF0-4892-8F4B-77559D5CB76C}" presName="horz2" presStyleCnt="0"/>
      <dgm:spPr/>
    </dgm:pt>
    <dgm:pt modelId="{1E3EDBC1-9082-40A7-AF1E-6E8FA5D99316}" type="pres">
      <dgm:prSet presAssocID="{AB61A3EB-CFF0-4892-8F4B-77559D5CB76C}" presName="horzSpace2" presStyleCnt="0"/>
      <dgm:spPr/>
    </dgm:pt>
    <dgm:pt modelId="{685A068B-D534-4559-B6F7-2FD496285CFB}" type="pres">
      <dgm:prSet presAssocID="{AB61A3EB-CFF0-4892-8F4B-77559D5CB76C}" presName="tx2" presStyleLbl="revTx" presStyleIdx="1" presStyleCnt="12" custAng="0" custScaleX="234861" custScaleY="23663" custLinFactNeighborX="-1573" custLinFactNeighborY="30617"/>
      <dgm:spPr/>
      <dgm:t>
        <a:bodyPr/>
        <a:lstStyle/>
        <a:p>
          <a:endParaRPr lang="en-US"/>
        </a:p>
      </dgm:t>
    </dgm:pt>
    <dgm:pt modelId="{E72924BC-E810-4042-A854-B8EF3213EFF8}" type="pres">
      <dgm:prSet presAssocID="{AB61A3EB-CFF0-4892-8F4B-77559D5CB76C}" presName="vert2" presStyleCnt="0"/>
      <dgm:spPr/>
    </dgm:pt>
    <dgm:pt modelId="{8F3769D7-2A60-4D9B-B5AB-03C8CCC404AF}" type="pres">
      <dgm:prSet presAssocID="{AA82302E-E479-4F95-BAF2-B8B6C751808E}" presName="horz3" presStyleCnt="0"/>
      <dgm:spPr/>
    </dgm:pt>
    <dgm:pt modelId="{0128BAE1-5243-4519-8193-3EC673DA9D75}" type="pres">
      <dgm:prSet presAssocID="{AA82302E-E479-4F95-BAF2-B8B6C751808E}" presName="horzSpace3" presStyleCnt="0"/>
      <dgm:spPr/>
    </dgm:pt>
    <dgm:pt modelId="{614F0FE6-EBC7-4006-BB9E-955AC0FF087E}" type="pres">
      <dgm:prSet presAssocID="{AA82302E-E479-4F95-BAF2-B8B6C751808E}" presName="tx3" presStyleLbl="revTx" presStyleIdx="2" presStyleCnt="12"/>
      <dgm:spPr/>
      <dgm:t>
        <a:bodyPr/>
        <a:lstStyle/>
        <a:p>
          <a:endParaRPr lang="en-US"/>
        </a:p>
      </dgm:t>
    </dgm:pt>
    <dgm:pt modelId="{C4792E3F-C4AF-4A7E-8A6F-DE9C6990451E}" type="pres">
      <dgm:prSet presAssocID="{AA82302E-E479-4F95-BAF2-B8B6C751808E}" presName="vert3" presStyleCnt="0"/>
      <dgm:spPr/>
    </dgm:pt>
    <dgm:pt modelId="{E5963D2C-1FFD-4A41-8670-B39C127D1D9E}" type="pres">
      <dgm:prSet presAssocID="{61B97B88-8594-4DC5-A39D-8CE0EB5C42B9}" presName="horz4" presStyleCnt="0"/>
      <dgm:spPr/>
    </dgm:pt>
    <dgm:pt modelId="{8745F542-F677-45F7-8A06-5CE5EE13D398}" type="pres">
      <dgm:prSet presAssocID="{61B97B88-8594-4DC5-A39D-8CE0EB5C42B9}" presName="horzSpace4" presStyleCnt="0"/>
      <dgm:spPr/>
    </dgm:pt>
    <dgm:pt modelId="{FA6CC0D3-4AE8-4459-82F0-22755D10462C}" type="pres">
      <dgm:prSet presAssocID="{61B97B88-8594-4DC5-A39D-8CE0EB5C42B9}" presName="tx4" presStyleLbl="revTx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FE6AC-86E5-4D78-B3E8-77B37E8B4310}" type="pres">
      <dgm:prSet presAssocID="{C984E46F-CB24-476C-B83E-5DDA1575864C}" presName="thinLine3" presStyleLbl="callout" presStyleIdx="0" presStyleCnt="5"/>
      <dgm:spPr/>
    </dgm:pt>
    <dgm:pt modelId="{4B38DF99-03A7-4A7B-B4F5-8A51FE4298BC}" type="pres">
      <dgm:prSet presAssocID="{FD9A9880-E7E2-4CFA-B829-AC6E5B16B799}" presName="horz3" presStyleCnt="0"/>
      <dgm:spPr/>
    </dgm:pt>
    <dgm:pt modelId="{294651C9-751A-4ACF-9675-E2B60CC6B3D7}" type="pres">
      <dgm:prSet presAssocID="{FD9A9880-E7E2-4CFA-B829-AC6E5B16B799}" presName="horzSpace3" presStyleCnt="0"/>
      <dgm:spPr/>
    </dgm:pt>
    <dgm:pt modelId="{5455271E-E806-41A6-A6D2-1423E661DACA}" type="pres">
      <dgm:prSet presAssocID="{FD9A9880-E7E2-4CFA-B829-AC6E5B16B799}" presName="tx3" presStyleLbl="revTx" presStyleIdx="4" presStyleCnt="12"/>
      <dgm:spPr/>
      <dgm:t>
        <a:bodyPr/>
        <a:lstStyle/>
        <a:p>
          <a:endParaRPr lang="en-US"/>
        </a:p>
      </dgm:t>
    </dgm:pt>
    <dgm:pt modelId="{D6481551-43C4-4833-ADB5-FA13A8291B34}" type="pres">
      <dgm:prSet presAssocID="{FD9A9880-E7E2-4CFA-B829-AC6E5B16B799}" presName="vert3" presStyleCnt="0"/>
      <dgm:spPr/>
    </dgm:pt>
    <dgm:pt modelId="{B7D427C1-97F1-4ED7-A0C4-41893089D60A}" type="pres">
      <dgm:prSet presAssocID="{C2DEFE22-F1EA-455B-AFA0-CB61AF7E8C7C}" presName="horz4" presStyleCnt="0"/>
      <dgm:spPr/>
    </dgm:pt>
    <dgm:pt modelId="{C32BE5E6-2FC7-4D7F-8364-EB0BA9402662}" type="pres">
      <dgm:prSet presAssocID="{C2DEFE22-F1EA-455B-AFA0-CB61AF7E8C7C}" presName="horzSpace4" presStyleCnt="0"/>
      <dgm:spPr/>
    </dgm:pt>
    <dgm:pt modelId="{5C132A50-0228-489D-A58A-BE81F04F0310}" type="pres">
      <dgm:prSet presAssocID="{C2DEFE22-F1EA-455B-AFA0-CB61AF7E8C7C}" presName="tx4" presStyleLbl="revTx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1DDB6-CA74-4394-BA93-528CE5DAAF07}" type="pres">
      <dgm:prSet presAssocID="{6BECB85E-376C-49B4-BF74-2E218F6AF835}" presName="thinLine3" presStyleLbl="callout" presStyleIdx="1" presStyleCnt="5"/>
      <dgm:spPr/>
    </dgm:pt>
    <dgm:pt modelId="{3CCB3509-B1FD-4363-856C-35097817BC55}" type="pres">
      <dgm:prSet presAssocID="{E9598995-8CCA-4C68-A20F-478D95DE25AF}" presName="horz3" presStyleCnt="0"/>
      <dgm:spPr/>
    </dgm:pt>
    <dgm:pt modelId="{A9D83FD5-DD8F-4410-A0AF-B90890D3FC49}" type="pres">
      <dgm:prSet presAssocID="{E9598995-8CCA-4C68-A20F-478D95DE25AF}" presName="horzSpace3" presStyleCnt="0"/>
      <dgm:spPr/>
    </dgm:pt>
    <dgm:pt modelId="{A9F3019E-5486-4F9F-8F73-C3813A786B94}" type="pres">
      <dgm:prSet presAssocID="{E9598995-8CCA-4C68-A20F-478D95DE25AF}" presName="tx3" presStyleLbl="revTx" presStyleIdx="6" presStyleCnt="12"/>
      <dgm:spPr/>
      <dgm:t>
        <a:bodyPr/>
        <a:lstStyle/>
        <a:p>
          <a:endParaRPr lang="en-US"/>
        </a:p>
      </dgm:t>
    </dgm:pt>
    <dgm:pt modelId="{953003AA-291B-4DDF-8651-BAEB244C4A46}" type="pres">
      <dgm:prSet presAssocID="{E9598995-8CCA-4C68-A20F-478D95DE25AF}" presName="vert3" presStyleCnt="0"/>
      <dgm:spPr/>
    </dgm:pt>
    <dgm:pt modelId="{DC81B722-DCA1-4B7A-9B8D-03E5FFB6DA93}" type="pres">
      <dgm:prSet presAssocID="{FA69A6EC-F7CE-49D5-AC87-8FA8A70C2058}" presName="horz4" presStyleCnt="0"/>
      <dgm:spPr/>
    </dgm:pt>
    <dgm:pt modelId="{CBE4AFE5-FA2B-44D4-8879-EF45C0268B15}" type="pres">
      <dgm:prSet presAssocID="{FA69A6EC-F7CE-49D5-AC87-8FA8A70C2058}" presName="horzSpace4" presStyleCnt="0"/>
      <dgm:spPr/>
    </dgm:pt>
    <dgm:pt modelId="{6C2B327A-8B06-48C7-9C70-D06FA024A223}" type="pres">
      <dgm:prSet presAssocID="{FA69A6EC-F7CE-49D5-AC87-8FA8A70C2058}" presName="tx4" presStyleLbl="revTx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409B4-F52B-413B-A1A8-F1E0AF62DA42}" type="pres">
      <dgm:prSet presAssocID="{27E25552-18A9-4D65-8CE1-DF915B3B2D8E}" presName="thinLine3" presStyleLbl="callout" presStyleIdx="2" presStyleCnt="5"/>
      <dgm:spPr/>
    </dgm:pt>
    <dgm:pt modelId="{2893F9FE-6DEA-41D3-BF30-90B3AFE34441}" type="pres">
      <dgm:prSet presAssocID="{4FBB3219-E18B-4482-8DBC-C0700F96D72D}" presName="horz3" presStyleCnt="0"/>
      <dgm:spPr/>
    </dgm:pt>
    <dgm:pt modelId="{D3EE2339-C4F2-487F-A0FC-9AA5DD2F3876}" type="pres">
      <dgm:prSet presAssocID="{4FBB3219-E18B-4482-8DBC-C0700F96D72D}" presName="horzSpace3" presStyleCnt="0"/>
      <dgm:spPr/>
    </dgm:pt>
    <dgm:pt modelId="{85885F97-8FF7-4537-8006-1E235ADBF140}" type="pres">
      <dgm:prSet presAssocID="{4FBB3219-E18B-4482-8DBC-C0700F96D72D}" presName="tx3" presStyleLbl="revTx" presStyleIdx="8" presStyleCnt="12"/>
      <dgm:spPr/>
      <dgm:t>
        <a:bodyPr/>
        <a:lstStyle/>
        <a:p>
          <a:endParaRPr lang="en-US"/>
        </a:p>
      </dgm:t>
    </dgm:pt>
    <dgm:pt modelId="{351FD3EC-B430-4F48-B726-21B740CA39C1}" type="pres">
      <dgm:prSet presAssocID="{4FBB3219-E18B-4482-8DBC-C0700F96D72D}" presName="vert3" presStyleCnt="0"/>
      <dgm:spPr/>
    </dgm:pt>
    <dgm:pt modelId="{69AFB060-9CBE-404C-8A48-EAF5A4D76B20}" type="pres">
      <dgm:prSet presAssocID="{ABE2E3BA-DCCC-493A-A326-832FD2F96B42}" presName="horz4" presStyleCnt="0"/>
      <dgm:spPr/>
    </dgm:pt>
    <dgm:pt modelId="{4AD3E047-09F5-4000-9A5C-2143590086C4}" type="pres">
      <dgm:prSet presAssocID="{ABE2E3BA-DCCC-493A-A326-832FD2F96B42}" presName="horzSpace4" presStyleCnt="0"/>
      <dgm:spPr/>
    </dgm:pt>
    <dgm:pt modelId="{ACBA7D0E-A255-4433-B774-CFE3C8E310C9}" type="pres">
      <dgm:prSet presAssocID="{ABE2E3BA-DCCC-493A-A326-832FD2F96B42}" presName="tx4" presStyleLbl="revTx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C3681-CCDD-4089-AFDD-953AE3B5FAC3}" type="pres">
      <dgm:prSet presAssocID="{040F324B-35A6-445C-8B71-A52D86BF4039}" presName="thinLine3" presStyleLbl="callout" presStyleIdx="3" presStyleCnt="5"/>
      <dgm:spPr/>
    </dgm:pt>
    <dgm:pt modelId="{4F2DD5A2-1359-436A-9E3C-0707FDDFE0EB}" type="pres">
      <dgm:prSet presAssocID="{A4907A72-36B1-4E0B-84CB-E64A223F8D15}" presName="horz3" presStyleCnt="0"/>
      <dgm:spPr/>
    </dgm:pt>
    <dgm:pt modelId="{D79238AE-9ADD-453A-A079-1A508AFCDCF7}" type="pres">
      <dgm:prSet presAssocID="{A4907A72-36B1-4E0B-84CB-E64A223F8D15}" presName="horzSpace3" presStyleCnt="0"/>
      <dgm:spPr/>
    </dgm:pt>
    <dgm:pt modelId="{6D1CB258-C859-4907-9446-DB2BE30F3E11}" type="pres">
      <dgm:prSet presAssocID="{A4907A72-36B1-4E0B-84CB-E64A223F8D15}" presName="tx3" presStyleLbl="revTx" presStyleIdx="10" presStyleCnt="12"/>
      <dgm:spPr/>
      <dgm:t>
        <a:bodyPr/>
        <a:lstStyle/>
        <a:p>
          <a:endParaRPr lang="en-US"/>
        </a:p>
      </dgm:t>
    </dgm:pt>
    <dgm:pt modelId="{48046E04-5974-42A6-82F3-F93EA0DBE489}" type="pres">
      <dgm:prSet presAssocID="{A4907A72-36B1-4E0B-84CB-E64A223F8D15}" presName="vert3" presStyleCnt="0"/>
      <dgm:spPr/>
    </dgm:pt>
    <dgm:pt modelId="{0EC229BF-9E80-4CE7-A401-90E97AB54123}" type="pres">
      <dgm:prSet presAssocID="{228F6D1E-DCAA-4C68-ACF3-2A424FCB2B20}" presName="horz4" presStyleCnt="0"/>
      <dgm:spPr/>
    </dgm:pt>
    <dgm:pt modelId="{A83A4295-B5CA-4701-9F86-E0F420B44CB0}" type="pres">
      <dgm:prSet presAssocID="{228F6D1E-DCAA-4C68-ACF3-2A424FCB2B20}" presName="horzSpace4" presStyleCnt="0"/>
      <dgm:spPr/>
    </dgm:pt>
    <dgm:pt modelId="{37E171D7-275C-4F84-B934-B69C2C7DDFAC}" type="pres">
      <dgm:prSet presAssocID="{228F6D1E-DCAA-4C68-ACF3-2A424FCB2B20}" presName="tx4" presStyleLbl="revTx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77BC1-543F-4EA7-9FD6-D53927AFCC5C}" type="pres">
      <dgm:prSet presAssocID="{AB61A3EB-CFF0-4892-8F4B-77559D5CB76C}" presName="thinLine2b" presStyleLbl="callout" presStyleIdx="4" presStyleCnt="5"/>
      <dgm:spPr/>
    </dgm:pt>
    <dgm:pt modelId="{1433BD9E-BBB3-47AF-BD44-2A8B01AC04C8}" type="pres">
      <dgm:prSet presAssocID="{AB61A3EB-CFF0-4892-8F4B-77559D5CB76C}" presName="vertSpace2b" presStyleCnt="0"/>
      <dgm:spPr/>
    </dgm:pt>
  </dgm:ptLst>
  <dgm:cxnLst>
    <dgm:cxn modelId="{047AA01D-2FA7-4D36-8C12-A1732F4004D6}" type="presOf" srcId="{AA82302E-E479-4F95-BAF2-B8B6C751808E}" destId="{614F0FE6-EBC7-4006-BB9E-955AC0FF087E}" srcOrd="0" destOrd="0" presId="urn:microsoft.com/office/officeart/2008/layout/LinedList"/>
    <dgm:cxn modelId="{ED8E7E76-1CF8-4200-8003-7D5A41FD7854}" srcId="{B230D440-D33C-483F-B431-641F92EC33A2}" destId="{F7D3D23B-FF23-4743-8266-F8DB037B3B4B}" srcOrd="0" destOrd="0" parTransId="{DA458027-BDFA-4159-AC78-41EB1AD413F9}" sibTransId="{B1D7F48E-6A00-4A6D-8691-CAFD3552D386}"/>
    <dgm:cxn modelId="{8FB8476B-6EAF-422F-8E5D-2A158EAA416C}" type="presOf" srcId="{ABE2E3BA-DCCC-493A-A326-832FD2F96B42}" destId="{ACBA7D0E-A255-4433-B774-CFE3C8E310C9}" srcOrd="0" destOrd="0" presId="urn:microsoft.com/office/officeart/2008/layout/LinedList"/>
    <dgm:cxn modelId="{DB691FC6-8291-4B20-9189-51BFE00B99BC}" srcId="{AA82302E-E479-4F95-BAF2-B8B6C751808E}" destId="{61B97B88-8594-4DC5-A39D-8CE0EB5C42B9}" srcOrd="0" destOrd="0" parTransId="{0977F006-C744-4812-A531-AF251D9015A7}" sibTransId="{14B17D68-B26D-42FB-9F0A-612EBF334F7C}"/>
    <dgm:cxn modelId="{13189077-6F16-41F8-98EB-484A196FA14D}" type="presOf" srcId="{F7D3D23B-FF23-4743-8266-F8DB037B3B4B}" destId="{6564D6C4-6DF0-4232-B865-1D08BF42A40F}" srcOrd="0" destOrd="0" presId="urn:microsoft.com/office/officeart/2008/layout/LinedList"/>
    <dgm:cxn modelId="{977A7F00-8BC8-4838-8052-5DB73164CCD7}" type="presOf" srcId="{B230D440-D33C-483F-B431-641F92EC33A2}" destId="{E2A095F9-0790-4DF5-93E3-53E016DB43CF}" srcOrd="0" destOrd="0" presId="urn:microsoft.com/office/officeart/2008/layout/LinedList"/>
    <dgm:cxn modelId="{B056E947-A196-4CC4-8D13-B0BC96EE9043}" srcId="{4FBB3219-E18B-4482-8DBC-C0700F96D72D}" destId="{ABE2E3BA-DCCC-493A-A326-832FD2F96B42}" srcOrd="0" destOrd="0" parTransId="{CED81034-9E53-43C3-A7BB-CAE7966973AA}" sibTransId="{286F2B8B-7B82-4CD8-A146-98A8F3E84EA4}"/>
    <dgm:cxn modelId="{C96715FB-0267-4EF8-BCF5-EF1227E78494}" srcId="{AB61A3EB-CFF0-4892-8F4B-77559D5CB76C}" destId="{AA82302E-E479-4F95-BAF2-B8B6C751808E}" srcOrd="0" destOrd="0" parTransId="{12F83895-E466-492A-BCC6-5758E24ACC94}" sibTransId="{C984E46F-CB24-476C-B83E-5DDA1575864C}"/>
    <dgm:cxn modelId="{A99356AD-88BE-431C-B90E-1D19F34FBFB3}" type="presOf" srcId="{C2DEFE22-F1EA-455B-AFA0-CB61AF7E8C7C}" destId="{5C132A50-0228-489D-A58A-BE81F04F0310}" srcOrd="0" destOrd="0" presId="urn:microsoft.com/office/officeart/2008/layout/LinedList"/>
    <dgm:cxn modelId="{40A64306-AE25-44AF-8F11-57242FF3FD31}" type="presOf" srcId="{A4907A72-36B1-4E0B-84CB-E64A223F8D15}" destId="{6D1CB258-C859-4907-9446-DB2BE30F3E11}" srcOrd="0" destOrd="0" presId="urn:microsoft.com/office/officeart/2008/layout/LinedList"/>
    <dgm:cxn modelId="{535EB612-FBB8-4655-ADF0-58A5FDBEDA10}" type="presOf" srcId="{228F6D1E-DCAA-4C68-ACF3-2A424FCB2B20}" destId="{37E171D7-275C-4F84-B934-B69C2C7DDFAC}" srcOrd="0" destOrd="0" presId="urn:microsoft.com/office/officeart/2008/layout/LinedList"/>
    <dgm:cxn modelId="{6BFB8A22-226E-425A-90CE-D5E7FA8A7B29}" type="presOf" srcId="{4FBB3219-E18B-4482-8DBC-C0700F96D72D}" destId="{85885F97-8FF7-4537-8006-1E235ADBF140}" srcOrd="0" destOrd="0" presId="urn:microsoft.com/office/officeart/2008/layout/LinedList"/>
    <dgm:cxn modelId="{A39E3344-0765-4843-84C9-54222AB4071A}" type="presOf" srcId="{FA69A6EC-F7CE-49D5-AC87-8FA8A70C2058}" destId="{6C2B327A-8B06-48C7-9C70-D06FA024A223}" srcOrd="0" destOrd="0" presId="urn:microsoft.com/office/officeart/2008/layout/LinedList"/>
    <dgm:cxn modelId="{B24C7CB8-C6AD-44EF-BA09-23A50D738E87}" srcId="{E9598995-8CCA-4C68-A20F-478D95DE25AF}" destId="{FA69A6EC-F7CE-49D5-AC87-8FA8A70C2058}" srcOrd="0" destOrd="0" parTransId="{52E0EE32-8260-44E6-A553-379D912B6599}" sibTransId="{42B2C7E2-A363-4AB3-8F78-B9A5545844F4}"/>
    <dgm:cxn modelId="{8E729F9B-FC41-4AF9-938D-1E613CF19C2E}" type="presOf" srcId="{AB61A3EB-CFF0-4892-8F4B-77559D5CB76C}" destId="{685A068B-D534-4559-B6F7-2FD496285CFB}" srcOrd="0" destOrd="0" presId="urn:microsoft.com/office/officeart/2008/layout/LinedList"/>
    <dgm:cxn modelId="{E21447E5-D7FC-4FD1-9977-9E90CABDC4B6}" srcId="{AB61A3EB-CFF0-4892-8F4B-77559D5CB76C}" destId="{4FBB3219-E18B-4482-8DBC-C0700F96D72D}" srcOrd="3" destOrd="0" parTransId="{4DD90D69-5726-434D-80C9-B74568B0EF29}" sibTransId="{040F324B-35A6-445C-8B71-A52D86BF4039}"/>
    <dgm:cxn modelId="{CC61FCB9-4785-41CF-809B-BD020C8A32C4}" srcId="{AB61A3EB-CFF0-4892-8F4B-77559D5CB76C}" destId="{E9598995-8CCA-4C68-A20F-478D95DE25AF}" srcOrd="2" destOrd="0" parTransId="{D4811597-8B05-40C3-9CAE-9086A01BF908}" sibTransId="{27E25552-18A9-4D65-8CE1-DF915B3B2D8E}"/>
    <dgm:cxn modelId="{63444988-E74A-4580-9DF0-B8A41776780C}" type="presOf" srcId="{61B97B88-8594-4DC5-A39D-8CE0EB5C42B9}" destId="{FA6CC0D3-4AE8-4459-82F0-22755D10462C}" srcOrd="0" destOrd="0" presId="urn:microsoft.com/office/officeart/2008/layout/LinedList"/>
    <dgm:cxn modelId="{9976D3AD-D1EA-4654-970F-165D1AA8EA19}" srcId="{AB61A3EB-CFF0-4892-8F4B-77559D5CB76C}" destId="{A4907A72-36B1-4E0B-84CB-E64A223F8D15}" srcOrd="4" destOrd="0" parTransId="{99265EA9-CE85-4A3B-83F7-3DDE6FE337D3}" sibTransId="{D6D2B97D-CEE3-4BBD-A0E4-6E40EB9D4542}"/>
    <dgm:cxn modelId="{D7952594-8A9F-40D5-9FFA-D58D107215F5}" srcId="{F7D3D23B-FF23-4743-8266-F8DB037B3B4B}" destId="{AB61A3EB-CFF0-4892-8F4B-77559D5CB76C}" srcOrd="0" destOrd="0" parTransId="{F9F8CDA3-E319-48BA-B354-6B9A0C22F434}" sibTransId="{70062111-5822-46D7-B48D-BE720C82A3E6}"/>
    <dgm:cxn modelId="{0FB24212-4FEC-4D14-A58F-5D51B8D514AF}" srcId="{AB61A3EB-CFF0-4892-8F4B-77559D5CB76C}" destId="{FD9A9880-E7E2-4CFA-B829-AC6E5B16B799}" srcOrd="1" destOrd="0" parTransId="{3248D862-DF2E-47C3-A725-8ED2942DCBBB}" sibTransId="{6BECB85E-376C-49B4-BF74-2E218F6AF835}"/>
    <dgm:cxn modelId="{D949EA80-53FA-4B6E-B757-C01500F798AD}" srcId="{A4907A72-36B1-4E0B-84CB-E64A223F8D15}" destId="{228F6D1E-DCAA-4C68-ACF3-2A424FCB2B20}" srcOrd="0" destOrd="0" parTransId="{45F3B329-092A-4974-B8F3-7307DCCBB238}" sibTransId="{5135CBE3-B33D-44B4-92D2-70281F9982C2}"/>
    <dgm:cxn modelId="{2F4413D2-BB72-4C42-923B-4935A4A23729}" type="presOf" srcId="{E9598995-8CCA-4C68-A20F-478D95DE25AF}" destId="{A9F3019E-5486-4F9F-8F73-C3813A786B94}" srcOrd="0" destOrd="0" presId="urn:microsoft.com/office/officeart/2008/layout/LinedList"/>
    <dgm:cxn modelId="{1307EC67-3BBE-4724-9835-AFB6E6BEFD5B}" type="presOf" srcId="{FD9A9880-E7E2-4CFA-B829-AC6E5B16B799}" destId="{5455271E-E806-41A6-A6D2-1423E661DACA}" srcOrd="0" destOrd="0" presId="urn:microsoft.com/office/officeart/2008/layout/LinedList"/>
    <dgm:cxn modelId="{2BE0374A-307F-4692-8557-251C823A849D}" srcId="{FD9A9880-E7E2-4CFA-B829-AC6E5B16B799}" destId="{C2DEFE22-F1EA-455B-AFA0-CB61AF7E8C7C}" srcOrd="0" destOrd="0" parTransId="{879BA64D-0694-4808-B9E1-1BA4D6364913}" sibTransId="{6C2DB83F-46CB-4D59-8FAC-AF4DC781C5D7}"/>
    <dgm:cxn modelId="{5D2322BC-3456-40D1-BA19-A4438B9DA068}" type="presParOf" srcId="{E2A095F9-0790-4DF5-93E3-53E016DB43CF}" destId="{68339FF8-A6B8-415F-9037-C087DD8CA9F8}" srcOrd="0" destOrd="0" presId="urn:microsoft.com/office/officeart/2008/layout/LinedList"/>
    <dgm:cxn modelId="{12E94C3E-AB9B-47AC-AD36-41926AF84D2B}" type="presParOf" srcId="{E2A095F9-0790-4DF5-93E3-53E016DB43CF}" destId="{ECC80948-153D-4299-BB3C-9923FD9A57AD}" srcOrd="1" destOrd="0" presId="urn:microsoft.com/office/officeart/2008/layout/LinedList"/>
    <dgm:cxn modelId="{879F9458-34BF-46E9-A27F-D9C5F634F6C4}" type="presParOf" srcId="{ECC80948-153D-4299-BB3C-9923FD9A57AD}" destId="{6564D6C4-6DF0-4232-B865-1D08BF42A40F}" srcOrd="0" destOrd="0" presId="urn:microsoft.com/office/officeart/2008/layout/LinedList"/>
    <dgm:cxn modelId="{E9FAC923-1465-487B-B801-91B81A5389CC}" type="presParOf" srcId="{ECC80948-153D-4299-BB3C-9923FD9A57AD}" destId="{66A723D5-1EDA-4042-90D0-1D27E5660020}" srcOrd="1" destOrd="0" presId="urn:microsoft.com/office/officeart/2008/layout/LinedList"/>
    <dgm:cxn modelId="{9C6934EA-9194-41D6-9ABC-AEB4D9A7047A}" type="presParOf" srcId="{66A723D5-1EDA-4042-90D0-1D27E5660020}" destId="{85596180-875D-4B22-A8C5-9D63DF8389E4}" srcOrd="0" destOrd="0" presId="urn:microsoft.com/office/officeart/2008/layout/LinedList"/>
    <dgm:cxn modelId="{E92386A5-0651-499D-ABAB-13090B727C58}" type="presParOf" srcId="{66A723D5-1EDA-4042-90D0-1D27E5660020}" destId="{E2C7B2B1-01A2-44CF-985F-678124F9CCCA}" srcOrd="1" destOrd="0" presId="urn:microsoft.com/office/officeart/2008/layout/LinedList"/>
    <dgm:cxn modelId="{A3AB6957-C1BE-4008-A762-A99EC5324E13}" type="presParOf" srcId="{E2C7B2B1-01A2-44CF-985F-678124F9CCCA}" destId="{1E3EDBC1-9082-40A7-AF1E-6E8FA5D99316}" srcOrd="0" destOrd="0" presId="urn:microsoft.com/office/officeart/2008/layout/LinedList"/>
    <dgm:cxn modelId="{0251F072-7547-4014-95DE-BE7E63C89AF1}" type="presParOf" srcId="{E2C7B2B1-01A2-44CF-985F-678124F9CCCA}" destId="{685A068B-D534-4559-B6F7-2FD496285CFB}" srcOrd="1" destOrd="0" presId="urn:microsoft.com/office/officeart/2008/layout/LinedList"/>
    <dgm:cxn modelId="{317B98B7-EF5C-497B-9AB5-300CF1744CAB}" type="presParOf" srcId="{E2C7B2B1-01A2-44CF-985F-678124F9CCCA}" destId="{E72924BC-E810-4042-A854-B8EF3213EFF8}" srcOrd="2" destOrd="0" presId="urn:microsoft.com/office/officeart/2008/layout/LinedList"/>
    <dgm:cxn modelId="{BB5C3252-C4F1-4E88-A203-9E23731B51FA}" type="presParOf" srcId="{E72924BC-E810-4042-A854-B8EF3213EFF8}" destId="{8F3769D7-2A60-4D9B-B5AB-03C8CCC404AF}" srcOrd="0" destOrd="0" presId="urn:microsoft.com/office/officeart/2008/layout/LinedList"/>
    <dgm:cxn modelId="{5A4B800B-148E-4704-A434-13A426DCC55C}" type="presParOf" srcId="{8F3769D7-2A60-4D9B-B5AB-03C8CCC404AF}" destId="{0128BAE1-5243-4519-8193-3EC673DA9D75}" srcOrd="0" destOrd="0" presId="urn:microsoft.com/office/officeart/2008/layout/LinedList"/>
    <dgm:cxn modelId="{4959E161-735A-4A49-8C99-3278CDB6E927}" type="presParOf" srcId="{8F3769D7-2A60-4D9B-B5AB-03C8CCC404AF}" destId="{614F0FE6-EBC7-4006-BB9E-955AC0FF087E}" srcOrd="1" destOrd="0" presId="urn:microsoft.com/office/officeart/2008/layout/LinedList"/>
    <dgm:cxn modelId="{413E8EEB-0B33-432F-9C13-C1F0ECF6ED93}" type="presParOf" srcId="{8F3769D7-2A60-4D9B-B5AB-03C8CCC404AF}" destId="{C4792E3F-C4AF-4A7E-8A6F-DE9C6990451E}" srcOrd="2" destOrd="0" presId="urn:microsoft.com/office/officeart/2008/layout/LinedList"/>
    <dgm:cxn modelId="{A725596D-74E4-45F9-B37B-CFD89EA1AECD}" type="presParOf" srcId="{C4792E3F-C4AF-4A7E-8A6F-DE9C6990451E}" destId="{E5963D2C-1FFD-4A41-8670-B39C127D1D9E}" srcOrd="0" destOrd="0" presId="urn:microsoft.com/office/officeart/2008/layout/LinedList"/>
    <dgm:cxn modelId="{198E9D35-6595-4C20-8360-2BD2CBD58978}" type="presParOf" srcId="{E5963D2C-1FFD-4A41-8670-B39C127D1D9E}" destId="{8745F542-F677-45F7-8A06-5CE5EE13D398}" srcOrd="0" destOrd="0" presId="urn:microsoft.com/office/officeart/2008/layout/LinedList"/>
    <dgm:cxn modelId="{D8D52989-96C8-4086-A552-410DC3E0BEEF}" type="presParOf" srcId="{E5963D2C-1FFD-4A41-8670-B39C127D1D9E}" destId="{FA6CC0D3-4AE8-4459-82F0-22755D10462C}" srcOrd="1" destOrd="0" presId="urn:microsoft.com/office/officeart/2008/layout/LinedList"/>
    <dgm:cxn modelId="{CBAD2AA8-A43C-497B-8535-2E6810C9F18E}" type="presParOf" srcId="{E72924BC-E810-4042-A854-B8EF3213EFF8}" destId="{099FE6AC-86E5-4D78-B3E8-77B37E8B4310}" srcOrd="1" destOrd="0" presId="urn:microsoft.com/office/officeart/2008/layout/LinedList"/>
    <dgm:cxn modelId="{570B9165-F541-4753-9F0E-534F875D2947}" type="presParOf" srcId="{E72924BC-E810-4042-A854-B8EF3213EFF8}" destId="{4B38DF99-03A7-4A7B-B4F5-8A51FE4298BC}" srcOrd="2" destOrd="0" presId="urn:microsoft.com/office/officeart/2008/layout/LinedList"/>
    <dgm:cxn modelId="{76AC79ED-B964-4521-916D-1CC1905FA512}" type="presParOf" srcId="{4B38DF99-03A7-4A7B-B4F5-8A51FE4298BC}" destId="{294651C9-751A-4ACF-9675-E2B60CC6B3D7}" srcOrd="0" destOrd="0" presId="urn:microsoft.com/office/officeart/2008/layout/LinedList"/>
    <dgm:cxn modelId="{26FE721E-F775-413C-9BB6-6DB48F287282}" type="presParOf" srcId="{4B38DF99-03A7-4A7B-B4F5-8A51FE4298BC}" destId="{5455271E-E806-41A6-A6D2-1423E661DACA}" srcOrd="1" destOrd="0" presId="urn:microsoft.com/office/officeart/2008/layout/LinedList"/>
    <dgm:cxn modelId="{073C7C16-D138-46C3-BA15-E671265B79B9}" type="presParOf" srcId="{4B38DF99-03A7-4A7B-B4F5-8A51FE4298BC}" destId="{D6481551-43C4-4833-ADB5-FA13A8291B34}" srcOrd="2" destOrd="0" presId="urn:microsoft.com/office/officeart/2008/layout/LinedList"/>
    <dgm:cxn modelId="{3FAB5287-FB0F-4E4B-AF9D-BFD4EC8BE09B}" type="presParOf" srcId="{D6481551-43C4-4833-ADB5-FA13A8291B34}" destId="{B7D427C1-97F1-4ED7-A0C4-41893089D60A}" srcOrd="0" destOrd="0" presId="urn:microsoft.com/office/officeart/2008/layout/LinedList"/>
    <dgm:cxn modelId="{9F9F621E-A004-42C4-A44E-9C98C0367E6B}" type="presParOf" srcId="{B7D427C1-97F1-4ED7-A0C4-41893089D60A}" destId="{C32BE5E6-2FC7-4D7F-8364-EB0BA9402662}" srcOrd="0" destOrd="0" presId="urn:microsoft.com/office/officeart/2008/layout/LinedList"/>
    <dgm:cxn modelId="{6A9599F4-E922-41C9-A902-1FCBAE8DB2C4}" type="presParOf" srcId="{B7D427C1-97F1-4ED7-A0C4-41893089D60A}" destId="{5C132A50-0228-489D-A58A-BE81F04F0310}" srcOrd="1" destOrd="0" presId="urn:microsoft.com/office/officeart/2008/layout/LinedList"/>
    <dgm:cxn modelId="{CF4045E9-430F-44A0-9467-CFE2283AA404}" type="presParOf" srcId="{E72924BC-E810-4042-A854-B8EF3213EFF8}" destId="{E6B1DDB6-CA74-4394-BA93-528CE5DAAF07}" srcOrd="3" destOrd="0" presId="urn:microsoft.com/office/officeart/2008/layout/LinedList"/>
    <dgm:cxn modelId="{50287326-7E9F-4964-BADE-7912AB1F563A}" type="presParOf" srcId="{E72924BC-E810-4042-A854-B8EF3213EFF8}" destId="{3CCB3509-B1FD-4363-856C-35097817BC55}" srcOrd="4" destOrd="0" presId="urn:microsoft.com/office/officeart/2008/layout/LinedList"/>
    <dgm:cxn modelId="{B8643AC7-D8FE-4270-AE91-07E00639BBF4}" type="presParOf" srcId="{3CCB3509-B1FD-4363-856C-35097817BC55}" destId="{A9D83FD5-DD8F-4410-A0AF-B90890D3FC49}" srcOrd="0" destOrd="0" presId="urn:microsoft.com/office/officeart/2008/layout/LinedList"/>
    <dgm:cxn modelId="{973BD378-C4A8-4B6A-90DD-8B63AAE0A2B9}" type="presParOf" srcId="{3CCB3509-B1FD-4363-856C-35097817BC55}" destId="{A9F3019E-5486-4F9F-8F73-C3813A786B94}" srcOrd="1" destOrd="0" presId="urn:microsoft.com/office/officeart/2008/layout/LinedList"/>
    <dgm:cxn modelId="{8E2358D9-88E2-409B-88D9-F5FE89CF36FA}" type="presParOf" srcId="{3CCB3509-B1FD-4363-856C-35097817BC55}" destId="{953003AA-291B-4DDF-8651-BAEB244C4A46}" srcOrd="2" destOrd="0" presId="urn:microsoft.com/office/officeart/2008/layout/LinedList"/>
    <dgm:cxn modelId="{7B064D4C-DF5A-49D4-9972-71928E82BDAA}" type="presParOf" srcId="{953003AA-291B-4DDF-8651-BAEB244C4A46}" destId="{DC81B722-DCA1-4B7A-9B8D-03E5FFB6DA93}" srcOrd="0" destOrd="0" presId="urn:microsoft.com/office/officeart/2008/layout/LinedList"/>
    <dgm:cxn modelId="{6A0FDAB6-CA3E-428F-96A2-4D3427226FB8}" type="presParOf" srcId="{DC81B722-DCA1-4B7A-9B8D-03E5FFB6DA93}" destId="{CBE4AFE5-FA2B-44D4-8879-EF45C0268B15}" srcOrd="0" destOrd="0" presId="urn:microsoft.com/office/officeart/2008/layout/LinedList"/>
    <dgm:cxn modelId="{C8104765-5306-4B12-B7CD-6BB6C5CD93A5}" type="presParOf" srcId="{DC81B722-DCA1-4B7A-9B8D-03E5FFB6DA93}" destId="{6C2B327A-8B06-48C7-9C70-D06FA024A223}" srcOrd="1" destOrd="0" presId="urn:microsoft.com/office/officeart/2008/layout/LinedList"/>
    <dgm:cxn modelId="{83D9D63B-005A-4053-AA12-A1A66AB4E265}" type="presParOf" srcId="{E72924BC-E810-4042-A854-B8EF3213EFF8}" destId="{73B409B4-F52B-413B-A1A8-F1E0AF62DA42}" srcOrd="5" destOrd="0" presId="urn:microsoft.com/office/officeart/2008/layout/LinedList"/>
    <dgm:cxn modelId="{A18DD43C-E89E-4099-988E-A6FD5ED5DBDA}" type="presParOf" srcId="{E72924BC-E810-4042-A854-B8EF3213EFF8}" destId="{2893F9FE-6DEA-41D3-BF30-90B3AFE34441}" srcOrd="6" destOrd="0" presId="urn:microsoft.com/office/officeart/2008/layout/LinedList"/>
    <dgm:cxn modelId="{FDE39126-FC26-4508-AD78-97DC0C591ED3}" type="presParOf" srcId="{2893F9FE-6DEA-41D3-BF30-90B3AFE34441}" destId="{D3EE2339-C4F2-487F-A0FC-9AA5DD2F3876}" srcOrd="0" destOrd="0" presId="urn:microsoft.com/office/officeart/2008/layout/LinedList"/>
    <dgm:cxn modelId="{CD23768C-9504-4B1A-B997-1F7E8209E6B5}" type="presParOf" srcId="{2893F9FE-6DEA-41D3-BF30-90B3AFE34441}" destId="{85885F97-8FF7-4537-8006-1E235ADBF140}" srcOrd="1" destOrd="0" presId="urn:microsoft.com/office/officeart/2008/layout/LinedList"/>
    <dgm:cxn modelId="{EDFD26DD-0A92-45C8-8498-10029580B5C7}" type="presParOf" srcId="{2893F9FE-6DEA-41D3-BF30-90B3AFE34441}" destId="{351FD3EC-B430-4F48-B726-21B740CA39C1}" srcOrd="2" destOrd="0" presId="urn:microsoft.com/office/officeart/2008/layout/LinedList"/>
    <dgm:cxn modelId="{2A45AA9B-4CDA-4DE2-A051-013D33B9ABC8}" type="presParOf" srcId="{351FD3EC-B430-4F48-B726-21B740CA39C1}" destId="{69AFB060-9CBE-404C-8A48-EAF5A4D76B20}" srcOrd="0" destOrd="0" presId="urn:microsoft.com/office/officeart/2008/layout/LinedList"/>
    <dgm:cxn modelId="{54570B7B-2032-4183-87CA-4BC12F94F069}" type="presParOf" srcId="{69AFB060-9CBE-404C-8A48-EAF5A4D76B20}" destId="{4AD3E047-09F5-4000-9A5C-2143590086C4}" srcOrd="0" destOrd="0" presId="urn:microsoft.com/office/officeart/2008/layout/LinedList"/>
    <dgm:cxn modelId="{C2603249-3520-4CF3-852B-2D75A526CC8B}" type="presParOf" srcId="{69AFB060-9CBE-404C-8A48-EAF5A4D76B20}" destId="{ACBA7D0E-A255-4433-B774-CFE3C8E310C9}" srcOrd="1" destOrd="0" presId="urn:microsoft.com/office/officeart/2008/layout/LinedList"/>
    <dgm:cxn modelId="{A1492345-BAAA-4528-B060-AD420A7AE172}" type="presParOf" srcId="{E72924BC-E810-4042-A854-B8EF3213EFF8}" destId="{964C3681-CCDD-4089-AFDD-953AE3B5FAC3}" srcOrd="7" destOrd="0" presId="urn:microsoft.com/office/officeart/2008/layout/LinedList"/>
    <dgm:cxn modelId="{0E4A43D4-D35E-46B7-80D3-D90EFAA27BDA}" type="presParOf" srcId="{E72924BC-E810-4042-A854-B8EF3213EFF8}" destId="{4F2DD5A2-1359-436A-9E3C-0707FDDFE0EB}" srcOrd="8" destOrd="0" presId="urn:microsoft.com/office/officeart/2008/layout/LinedList"/>
    <dgm:cxn modelId="{A0E8A548-2B76-4346-9FA2-543C1E54FF8F}" type="presParOf" srcId="{4F2DD5A2-1359-436A-9E3C-0707FDDFE0EB}" destId="{D79238AE-9ADD-453A-A079-1A508AFCDCF7}" srcOrd="0" destOrd="0" presId="urn:microsoft.com/office/officeart/2008/layout/LinedList"/>
    <dgm:cxn modelId="{547AF31F-9CCF-4C22-BFFC-96CF980AD885}" type="presParOf" srcId="{4F2DD5A2-1359-436A-9E3C-0707FDDFE0EB}" destId="{6D1CB258-C859-4907-9446-DB2BE30F3E11}" srcOrd="1" destOrd="0" presId="urn:microsoft.com/office/officeart/2008/layout/LinedList"/>
    <dgm:cxn modelId="{5A375DB0-3AC2-42E7-815B-AFE05559AE8D}" type="presParOf" srcId="{4F2DD5A2-1359-436A-9E3C-0707FDDFE0EB}" destId="{48046E04-5974-42A6-82F3-F93EA0DBE489}" srcOrd="2" destOrd="0" presId="urn:microsoft.com/office/officeart/2008/layout/LinedList"/>
    <dgm:cxn modelId="{5C8891F3-21FB-4F39-AB3B-44F01E164841}" type="presParOf" srcId="{48046E04-5974-42A6-82F3-F93EA0DBE489}" destId="{0EC229BF-9E80-4CE7-A401-90E97AB54123}" srcOrd="0" destOrd="0" presId="urn:microsoft.com/office/officeart/2008/layout/LinedList"/>
    <dgm:cxn modelId="{215E2C8F-3315-4AA2-85ED-E9C49E064FD5}" type="presParOf" srcId="{0EC229BF-9E80-4CE7-A401-90E97AB54123}" destId="{A83A4295-B5CA-4701-9F86-E0F420B44CB0}" srcOrd="0" destOrd="0" presId="urn:microsoft.com/office/officeart/2008/layout/LinedList"/>
    <dgm:cxn modelId="{DF509104-A8BC-483A-AF65-1DDE59692E91}" type="presParOf" srcId="{0EC229BF-9E80-4CE7-A401-90E97AB54123}" destId="{37E171D7-275C-4F84-B934-B69C2C7DDFAC}" srcOrd="1" destOrd="0" presId="urn:microsoft.com/office/officeart/2008/layout/LinedList"/>
    <dgm:cxn modelId="{F7A21C19-F93C-4477-9424-266059EEC70A}" type="presParOf" srcId="{66A723D5-1EDA-4042-90D0-1D27E5660020}" destId="{EFF77BC1-543F-4EA7-9FD6-D53927AFCC5C}" srcOrd="2" destOrd="0" presId="urn:microsoft.com/office/officeart/2008/layout/LinedList"/>
    <dgm:cxn modelId="{C4CEC61E-7850-46EA-9A00-F7F7875827B5}" type="presParOf" srcId="{66A723D5-1EDA-4042-90D0-1D27E5660020}" destId="{1433BD9E-BBB3-47AF-BD44-2A8B01AC04C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BD9AE6-48D3-426E-BED3-AAF39389FAEE}" type="doc">
      <dgm:prSet loTypeId="urn:microsoft.com/office/officeart/2005/8/layout/list1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1927866-E920-49C3-A927-C7496B69FD25}">
      <dgm:prSet/>
      <dgm:spPr>
        <a:solidFill>
          <a:schemeClr val="tx1"/>
        </a:solidFill>
      </dgm:spPr>
      <dgm:t>
        <a:bodyPr/>
        <a:lstStyle/>
        <a:p>
          <a:pPr algn="l" rtl="0"/>
          <a:r>
            <a:rPr lang="en-US" b="1" baseline="0" dirty="0" smtClean="0"/>
            <a:t>The Vision</a:t>
          </a:r>
          <a:endParaRPr lang="en-US" dirty="0"/>
        </a:p>
      </dgm:t>
    </dgm:pt>
    <dgm:pt modelId="{93FF1F44-8340-4253-9AE1-047B349BE274}" type="parTrans" cxnId="{130CFC78-CDD9-4C2F-BDC9-54CDF0E0F731}">
      <dgm:prSet/>
      <dgm:spPr/>
      <dgm:t>
        <a:bodyPr/>
        <a:lstStyle/>
        <a:p>
          <a:endParaRPr lang="en-US"/>
        </a:p>
      </dgm:t>
    </dgm:pt>
    <dgm:pt modelId="{D7473040-ADFE-4435-8C45-E4B1A6337CE2}" type="sibTrans" cxnId="{130CFC78-CDD9-4C2F-BDC9-54CDF0E0F731}">
      <dgm:prSet/>
      <dgm:spPr/>
      <dgm:t>
        <a:bodyPr/>
        <a:lstStyle/>
        <a:p>
          <a:endParaRPr lang="en-US"/>
        </a:p>
      </dgm:t>
    </dgm:pt>
    <dgm:pt modelId="{475DC5E9-58E1-4D84-8C5F-B58580EFFB8A}">
      <dgm:prSet/>
      <dgm:spPr/>
      <dgm:t>
        <a:bodyPr/>
        <a:lstStyle/>
        <a:p>
          <a:pPr algn="l" rtl="0"/>
          <a:r>
            <a:rPr lang="en-US" baseline="0" dirty="0" smtClean="0"/>
            <a:t>To be a school of </a:t>
          </a:r>
          <a:r>
            <a:rPr lang="en-US" b="1" baseline="0" dirty="0" smtClean="0"/>
            <a:t>Excellence</a:t>
          </a:r>
          <a:endParaRPr lang="en-US" dirty="0"/>
        </a:p>
      </dgm:t>
    </dgm:pt>
    <dgm:pt modelId="{223C1F77-31A3-4D0E-BA19-F19AE8964DA5}" type="parTrans" cxnId="{EE2FB5C3-44BC-401F-832F-74CBB4AF363D}">
      <dgm:prSet/>
      <dgm:spPr/>
      <dgm:t>
        <a:bodyPr/>
        <a:lstStyle/>
        <a:p>
          <a:endParaRPr lang="en-US"/>
        </a:p>
      </dgm:t>
    </dgm:pt>
    <dgm:pt modelId="{CEE1DA06-C670-425F-B1EC-EB4C949ADA2E}" type="sibTrans" cxnId="{EE2FB5C3-44BC-401F-832F-74CBB4AF363D}">
      <dgm:prSet/>
      <dgm:spPr/>
      <dgm:t>
        <a:bodyPr/>
        <a:lstStyle/>
        <a:p>
          <a:endParaRPr lang="en-US"/>
        </a:p>
      </dgm:t>
    </dgm:pt>
    <dgm:pt modelId="{57A8569A-F9AF-492B-AA39-4C8A84D5BFA6}">
      <dgm:prSet/>
      <dgm:spPr>
        <a:solidFill>
          <a:schemeClr val="accent2"/>
        </a:solidFill>
      </dgm:spPr>
      <dgm:t>
        <a:bodyPr/>
        <a:lstStyle/>
        <a:p>
          <a:pPr rtl="0"/>
          <a:r>
            <a:rPr lang="en-US" b="1" baseline="0" dirty="0" smtClean="0"/>
            <a:t>The Mission</a:t>
          </a:r>
          <a:endParaRPr lang="en-US" dirty="0"/>
        </a:p>
      </dgm:t>
    </dgm:pt>
    <dgm:pt modelId="{F2A775C8-F9FA-45D1-870A-D4CDC37D5DBA}" type="parTrans" cxnId="{25BFB14C-3C99-4F3C-BF19-39701A7A3083}">
      <dgm:prSet/>
      <dgm:spPr/>
      <dgm:t>
        <a:bodyPr/>
        <a:lstStyle/>
        <a:p>
          <a:endParaRPr lang="en-US"/>
        </a:p>
      </dgm:t>
    </dgm:pt>
    <dgm:pt modelId="{802F3292-9FDC-4EDF-9994-14F7D4D5A5A6}" type="sibTrans" cxnId="{25BFB14C-3C99-4F3C-BF19-39701A7A3083}">
      <dgm:prSet/>
      <dgm:spPr/>
      <dgm:t>
        <a:bodyPr/>
        <a:lstStyle/>
        <a:p>
          <a:endParaRPr lang="en-US"/>
        </a:p>
      </dgm:t>
    </dgm:pt>
    <dgm:pt modelId="{2BBFC600-9205-433B-8E3C-B7CD8F0FEBDB}">
      <dgm:prSet/>
      <dgm:spPr/>
      <dgm:t>
        <a:bodyPr/>
        <a:lstStyle/>
        <a:p>
          <a:pPr algn="l" rtl="0"/>
          <a:r>
            <a:rPr lang="en-US" baseline="0" dirty="0" smtClean="0"/>
            <a:t>To be accountable for providing a </a:t>
          </a:r>
          <a:r>
            <a:rPr lang="en-US" b="1" baseline="0" dirty="0" smtClean="0"/>
            <a:t>globally competitive</a:t>
          </a:r>
          <a:r>
            <a:rPr lang="en-US" baseline="0" dirty="0" smtClean="0"/>
            <a:t> education that </a:t>
          </a:r>
          <a:r>
            <a:rPr lang="en-US" b="1" baseline="0" dirty="0" smtClean="0"/>
            <a:t>empowers students </a:t>
          </a:r>
          <a:r>
            <a:rPr lang="en-US" baseline="0" dirty="0" smtClean="0"/>
            <a:t>to achieve </a:t>
          </a:r>
          <a:r>
            <a:rPr lang="en-US" b="1" baseline="0" dirty="0" smtClean="0"/>
            <a:t>academic and personal goals </a:t>
          </a:r>
          <a:r>
            <a:rPr lang="en-US" b="0" baseline="0" dirty="0" smtClean="0"/>
            <a:t>and to become</a:t>
          </a:r>
          <a:r>
            <a:rPr lang="en-US" b="1" baseline="0" dirty="0" smtClean="0"/>
            <a:t> productive, responsible citizens </a:t>
          </a:r>
          <a:r>
            <a:rPr lang="en-US" b="0" baseline="0" dirty="0" smtClean="0"/>
            <a:t>who are </a:t>
          </a:r>
          <a:r>
            <a:rPr lang="en-US" b="1" baseline="0" dirty="0" smtClean="0"/>
            <a:t>college and career ready.</a:t>
          </a:r>
          <a:endParaRPr lang="en-US" dirty="0"/>
        </a:p>
      </dgm:t>
    </dgm:pt>
    <dgm:pt modelId="{E0E4F590-CC2F-4882-960F-409336520D5D}" type="parTrans" cxnId="{EA3AE9A6-4EC3-4CEC-9F89-4F23E69D560B}">
      <dgm:prSet/>
      <dgm:spPr/>
      <dgm:t>
        <a:bodyPr/>
        <a:lstStyle/>
        <a:p>
          <a:endParaRPr lang="en-US"/>
        </a:p>
      </dgm:t>
    </dgm:pt>
    <dgm:pt modelId="{198DF3EC-32D3-4732-BFA6-798B6BB4BF16}" type="sibTrans" cxnId="{EA3AE9A6-4EC3-4CEC-9F89-4F23E69D560B}">
      <dgm:prSet/>
      <dgm:spPr/>
      <dgm:t>
        <a:bodyPr/>
        <a:lstStyle/>
        <a:p>
          <a:endParaRPr lang="en-US"/>
        </a:p>
      </dgm:t>
    </dgm:pt>
    <dgm:pt modelId="{9EA79D06-5A9F-48FA-A6ED-56A69DE4FE8C}" type="pres">
      <dgm:prSet presAssocID="{B7BD9AE6-48D3-426E-BED3-AAF39389FAE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FDC1DE-416B-45A3-8726-2611B8D53B24}" type="pres">
      <dgm:prSet presAssocID="{71927866-E920-49C3-A927-C7496B69FD25}" presName="parentLin" presStyleCnt="0"/>
      <dgm:spPr/>
    </dgm:pt>
    <dgm:pt modelId="{195BC689-0FE9-4541-A816-199F3A6AAE22}" type="pres">
      <dgm:prSet presAssocID="{71927866-E920-49C3-A927-C7496B69FD25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DF37BA5B-415B-4D67-AC6B-7D7D864FE283}" type="pres">
      <dgm:prSet presAssocID="{71927866-E920-49C3-A927-C7496B69FD2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6E0AF0-4735-47A1-AF11-13AFDED5E729}" type="pres">
      <dgm:prSet presAssocID="{71927866-E920-49C3-A927-C7496B69FD25}" presName="negativeSpace" presStyleCnt="0"/>
      <dgm:spPr/>
    </dgm:pt>
    <dgm:pt modelId="{A55C5E43-EBBC-469E-917B-1135D894D49A}" type="pres">
      <dgm:prSet presAssocID="{71927866-E920-49C3-A927-C7496B69FD25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7A38A-5C83-4BA6-B67B-FE59768B20B9}" type="pres">
      <dgm:prSet presAssocID="{D7473040-ADFE-4435-8C45-E4B1A6337CE2}" presName="spaceBetweenRectangles" presStyleCnt="0"/>
      <dgm:spPr/>
    </dgm:pt>
    <dgm:pt modelId="{65C121C8-7CE6-4FE8-833C-6C9185638B13}" type="pres">
      <dgm:prSet presAssocID="{57A8569A-F9AF-492B-AA39-4C8A84D5BFA6}" presName="parentLin" presStyleCnt="0"/>
      <dgm:spPr/>
    </dgm:pt>
    <dgm:pt modelId="{3A3A2901-9FAA-4A61-8F18-8878E717EF40}" type="pres">
      <dgm:prSet presAssocID="{57A8569A-F9AF-492B-AA39-4C8A84D5BFA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C318C98-5A42-4C63-8FD8-6D2C9097875D}" type="pres">
      <dgm:prSet presAssocID="{57A8569A-F9AF-492B-AA39-4C8A84D5BFA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91DB5-E464-4D52-BE3B-92D8353674C0}" type="pres">
      <dgm:prSet presAssocID="{57A8569A-F9AF-492B-AA39-4C8A84D5BFA6}" presName="negativeSpace" presStyleCnt="0"/>
      <dgm:spPr/>
    </dgm:pt>
    <dgm:pt modelId="{A84F3C2D-9D91-4C8B-A717-0D64686EA509}" type="pres">
      <dgm:prSet presAssocID="{57A8569A-F9AF-492B-AA39-4C8A84D5BFA6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EFDF6-2193-4CB5-9D43-30FB5618E538}" type="presOf" srcId="{57A8569A-F9AF-492B-AA39-4C8A84D5BFA6}" destId="{3A3A2901-9FAA-4A61-8F18-8878E717EF40}" srcOrd="0" destOrd="0" presId="urn:microsoft.com/office/officeart/2005/8/layout/list1"/>
    <dgm:cxn modelId="{EC717FBE-0D11-4DDC-9733-DDD4A6E94890}" type="presOf" srcId="{475DC5E9-58E1-4D84-8C5F-B58580EFFB8A}" destId="{A55C5E43-EBBC-469E-917B-1135D894D49A}" srcOrd="0" destOrd="0" presId="urn:microsoft.com/office/officeart/2005/8/layout/list1"/>
    <dgm:cxn modelId="{EE2FB5C3-44BC-401F-832F-74CBB4AF363D}" srcId="{71927866-E920-49C3-A927-C7496B69FD25}" destId="{475DC5E9-58E1-4D84-8C5F-B58580EFFB8A}" srcOrd="0" destOrd="0" parTransId="{223C1F77-31A3-4D0E-BA19-F19AE8964DA5}" sibTransId="{CEE1DA06-C670-425F-B1EC-EB4C949ADA2E}"/>
    <dgm:cxn modelId="{6F53E67A-DF90-4D3F-A468-6DA97AAA415B}" type="presOf" srcId="{B7BD9AE6-48D3-426E-BED3-AAF39389FAEE}" destId="{9EA79D06-5A9F-48FA-A6ED-56A69DE4FE8C}" srcOrd="0" destOrd="0" presId="urn:microsoft.com/office/officeart/2005/8/layout/list1"/>
    <dgm:cxn modelId="{2C29A2DC-D4F0-4326-AB57-94AAC20762A6}" type="presOf" srcId="{2BBFC600-9205-433B-8E3C-B7CD8F0FEBDB}" destId="{A84F3C2D-9D91-4C8B-A717-0D64686EA509}" srcOrd="0" destOrd="0" presId="urn:microsoft.com/office/officeart/2005/8/layout/list1"/>
    <dgm:cxn modelId="{25BFB14C-3C99-4F3C-BF19-39701A7A3083}" srcId="{B7BD9AE6-48D3-426E-BED3-AAF39389FAEE}" destId="{57A8569A-F9AF-492B-AA39-4C8A84D5BFA6}" srcOrd="1" destOrd="0" parTransId="{F2A775C8-F9FA-45D1-870A-D4CDC37D5DBA}" sibTransId="{802F3292-9FDC-4EDF-9994-14F7D4D5A5A6}"/>
    <dgm:cxn modelId="{A17B55AB-0625-4D79-93C3-18311E1D9D39}" type="presOf" srcId="{71927866-E920-49C3-A927-C7496B69FD25}" destId="{DF37BA5B-415B-4D67-AC6B-7D7D864FE283}" srcOrd="1" destOrd="0" presId="urn:microsoft.com/office/officeart/2005/8/layout/list1"/>
    <dgm:cxn modelId="{130CFC78-CDD9-4C2F-BDC9-54CDF0E0F731}" srcId="{B7BD9AE6-48D3-426E-BED3-AAF39389FAEE}" destId="{71927866-E920-49C3-A927-C7496B69FD25}" srcOrd="0" destOrd="0" parTransId="{93FF1F44-8340-4253-9AE1-047B349BE274}" sibTransId="{D7473040-ADFE-4435-8C45-E4B1A6337CE2}"/>
    <dgm:cxn modelId="{C9205730-D19C-436E-A508-9294C58D7428}" type="presOf" srcId="{71927866-E920-49C3-A927-C7496B69FD25}" destId="{195BC689-0FE9-4541-A816-199F3A6AAE22}" srcOrd="0" destOrd="0" presId="urn:microsoft.com/office/officeart/2005/8/layout/list1"/>
    <dgm:cxn modelId="{65069785-85E7-40EA-ACB9-7A5FE2DAD06D}" type="presOf" srcId="{57A8569A-F9AF-492B-AA39-4C8A84D5BFA6}" destId="{7C318C98-5A42-4C63-8FD8-6D2C9097875D}" srcOrd="1" destOrd="0" presId="urn:microsoft.com/office/officeart/2005/8/layout/list1"/>
    <dgm:cxn modelId="{EA3AE9A6-4EC3-4CEC-9F89-4F23E69D560B}" srcId="{57A8569A-F9AF-492B-AA39-4C8A84D5BFA6}" destId="{2BBFC600-9205-433B-8E3C-B7CD8F0FEBDB}" srcOrd="0" destOrd="0" parTransId="{E0E4F590-CC2F-4882-960F-409336520D5D}" sibTransId="{198DF3EC-32D3-4732-BFA6-798B6BB4BF16}"/>
    <dgm:cxn modelId="{1527A204-09D3-44D0-80CA-D42AB2FA4FC7}" type="presParOf" srcId="{9EA79D06-5A9F-48FA-A6ED-56A69DE4FE8C}" destId="{7AFDC1DE-416B-45A3-8726-2611B8D53B24}" srcOrd="0" destOrd="0" presId="urn:microsoft.com/office/officeart/2005/8/layout/list1"/>
    <dgm:cxn modelId="{F1F160EF-B3BC-4AD1-840E-B680E4F04794}" type="presParOf" srcId="{7AFDC1DE-416B-45A3-8726-2611B8D53B24}" destId="{195BC689-0FE9-4541-A816-199F3A6AAE22}" srcOrd="0" destOrd="0" presId="urn:microsoft.com/office/officeart/2005/8/layout/list1"/>
    <dgm:cxn modelId="{DEA28A3B-6E32-4BD4-8355-53D9E24E7A09}" type="presParOf" srcId="{7AFDC1DE-416B-45A3-8726-2611B8D53B24}" destId="{DF37BA5B-415B-4D67-AC6B-7D7D864FE283}" srcOrd="1" destOrd="0" presId="urn:microsoft.com/office/officeart/2005/8/layout/list1"/>
    <dgm:cxn modelId="{024AAAEF-D75D-4E3C-B044-096A1A696AF1}" type="presParOf" srcId="{9EA79D06-5A9F-48FA-A6ED-56A69DE4FE8C}" destId="{016E0AF0-4735-47A1-AF11-13AFDED5E729}" srcOrd="1" destOrd="0" presId="urn:microsoft.com/office/officeart/2005/8/layout/list1"/>
    <dgm:cxn modelId="{0262FF17-7C46-4EA1-A845-68E69FC801AF}" type="presParOf" srcId="{9EA79D06-5A9F-48FA-A6ED-56A69DE4FE8C}" destId="{A55C5E43-EBBC-469E-917B-1135D894D49A}" srcOrd="2" destOrd="0" presId="urn:microsoft.com/office/officeart/2005/8/layout/list1"/>
    <dgm:cxn modelId="{32C5AF61-9500-4DC8-B91C-BC45388AD751}" type="presParOf" srcId="{9EA79D06-5A9F-48FA-A6ED-56A69DE4FE8C}" destId="{2987A38A-5C83-4BA6-B67B-FE59768B20B9}" srcOrd="3" destOrd="0" presId="urn:microsoft.com/office/officeart/2005/8/layout/list1"/>
    <dgm:cxn modelId="{FD3B86D3-6F7B-42B0-BDFB-04E09CACCEE3}" type="presParOf" srcId="{9EA79D06-5A9F-48FA-A6ED-56A69DE4FE8C}" destId="{65C121C8-7CE6-4FE8-833C-6C9185638B13}" srcOrd="4" destOrd="0" presId="urn:microsoft.com/office/officeart/2005/8/layout/list1"/>
    <dgm:cxn modelId="{C768F5D0-C546-464D-A685-A1EF41DD1B10}" type="presParOf" srcId="{65C121C8-7CE6-4FE8-833C-6C9185638B13}" destId="{3A3A2901-9FAA-4A61-8F18-8878E717EF40}" srcOrd="0" destOrd="0" presId="urn:microsoft.com/office/officeart/2005/8/layout/list1"/>
    <dgm:cxn modelId="{3273734F-D4C3-4A95-AF6F-237C7A436997}" type="presParOf" srcId="{65C121C8-7CE6-4FE8-833C-6C9185638B13}" destId="{7C318C98-5A42-4C63-8FD8-6D2C9097875D}" srcOrd="1" destOrd="0" presId="urn:microsoft.com/office/officeart/2005/8/layout/list1"/>
    <dgm:cxn modelId="{06C7EEBA-320F-4370-BCE4-03E5537070E5}" type="presParOf" srcId="{9EA79D06-5A9F-48FA-A6ED-56A69DE4FE8C}" destId="{8AC91DB5-E464-4D52-BE3B-92D8353674C0}" srcOrd="5" destOrd="0" presId="urn:microsoft.com/office/officeart/2005/8/layout/list1"/>
    <dgm:cxn modelId="{19723EDA-B50F-4F02-80BE-557F1B6A0058}" type="presParOf" srcId="{9EA79D06-5A9F-48FA-A6ED-56A69DE4FE8C}" destId="{A84F3C2D-9D91-4C8B-A717-0D64686EA50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1FB469-2E67-499F-8EE0-BF7290A78A45}" type="doc">
      <dgm:prSet loTypeId="urn:microsoft.com/office/officeart/2005/8/layout/arrow5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61E2A2E-D99C-41DD-A976-034DCE42834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en-US" baseline="0" dirty="0" smtClean="0">
              <a:solidFill>
                <a:schemeClr val="tx1"/>
              </a:solidFill>
            </a:rPr>
            <a:t>To ensure that teachers are equipped to consistently choose a </a:t>
          </a:r>
          <a:r>
            <a:rPr lang="en-US" b="1" baseline="0" dirty="0" smtClean="0">
              <a:solidFill>
                <a:schemeClr val="tx1"/>
              </a:solidFill>
            </a:rPr>
            <a:t>variety</a:t>
          </a:r>
          <a:r>
            <a:rPr lang="en-US" baseline="0" dirty="0" smtClean="0">
              <a:solidFill>
                <a:schemeClr val="tx1"/>
              </a:solidFill>
            </a:rPr>
            <a:t> of </a:t>
          </a:r>
          <a:r>
            <a:rPr lang="en-US" b="1" baseline="0" dirty="0" smtClean="0">
              <a:solidFill>
                <a:schemeClr val="tx1"/>
              </a:solidFill>
            </a:rPr>
            <a:t>assessment strategies </a:t>
          </a:r>
          <a:r>
            <a:rPr lang="en-US" baseline="0" dirty="0" smtClean="0">
              <a:solidFill>
                <a:schemeClr val="tx1"/>
              </a:solidFill>
            </a:rPr>
            <a:t>and </a:t>
          </a:r>
          <a:r>
            <a:rPr lang="en-US" b="1" baseline="0" dirty="0" smtClean="0">
              <a:solidFill>
                <a:schemeClr val="tx1"/>
              </a:solidFill>
            </a:rPr>
            <a:t>instruments </a:t>
          </a:r>
          <a:r>
            <a:rPr lang="en-US" baseline="0" dirty="0" smtClean="0">
              <a:solidFill>
                <a:schemeClr val="tx1"/>
              </a:solidFill>
            </a:rPr>
            <a:t>appropriate for the content and student population</a:t>
          </a:r>
          <a:endParaRPr lang="en-US" dirty="0">
            <a:solidFill>
              <a:schemeClr val="tx1"/>
            </a:solidFill>
          </a:endParaRPr>
        </a:p>
      </dgm:t>
    </dgm:pt>
    <dgm:pt modelId="{55A66DA2-B46E-48CB-9905-F4BFF286558D}" type="parTrans" cxnId="{81C7B56B-3E81-4229-BC92-886256B8694C}">
      <dgm:prSet/>
      <dgm:spPr/>
      <dgm:t>
        <a:bodyPr/>
        <a:lstStyle/>
        <a:p>
          <a:endParaRPr lang="en-US"/>
        </a:p>
      </dgm:t>
    </dgm:pt>
    <dgm:pt modelId="{C42550BA-DA05-47E5-A93A-021F54F5304B}" type="sibTrans" cxnId="{81C7B56B-3E81-4229-BC92-886256B8694C}">
      <dgm:prSet/>
      <dgm:spPr/>
      <dgm:t>
        <a:bodyPr/>
        <a:lstStyle/>
        <a:p>
          <a:endParaRPr lang="en-US"/>
        </a:p>
      </dgm:t>
    </dgm:pt>
    <dgm:pt modelId="{CE982415-EA13-4564-8E56-7BA54B13DFF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 rtl="0"/>
          <a:r>
            <a:rPr lang="en-US" baseline="0" dirty="0" smtClean="0">
              <a:solidFill>
                <a:schemeClr val="tx1"/>
              </a:solidFill>
            </a:rPr>
            <a:t>To ensure that teachers </a:t>
          </a:r>
          <a:r>
            <a:rPr lang="en-US" b="1" baseline="0" dirty="0" smtClean="0">
              <a:solidFill>
                <a:schemeClr val="tx1"/>
              </a:solidFill>
            </a:rPr>
            <a:t>systematically gather</a:t>
          </a:r>
          <a:r>
            <a:rPr lang="en-US" baseline="0" dirty="0" smtClean="0">
              <a:solidFill>
                <a:schemeClr val="tx1"/>
              </a:solidFill>
            </a:rPr>
            <a:t>, </a:t>
          </a:r>
          <a:r>
            <a:rPr lang="en-US" b="1" baseline="0" dirty="0" smtClean="0">
              <a:solidFill>
                <a:schemeClr val="tx1"/>
              </a:solidFill>
            </a:rPr>
            <a:t>analyze</a:t>
          </a:r>
          <a:r>
            <a:rPr lang="en-US" baseline="0" dirty="0" smtClean="0">
              <a:solidFill>
                <a:schemeClr val="tx1"/>
              </a:solidFill>
            </a:rPr>
            <a:t> and </a:t>
          </a:r>
          <a:r>
            <a:rPr lang="en-US" b="1" baseline="0" dirty="0" smtClean="0">
              <a:solidFill>
                <a:schemeClr val="tx1"/>
              </a:solidFill>
            </a:rPr>
            <a:t>use relevant data </a:t>
          </a:r>
          <a:r>
            <a:rPr lang="en-US" baseline="0" dirty="0" smtClean="0">
              <a:solidFill>
                <a:schemeClr val="tx1"/>
              </a:solidFill>
            </a:rPr>
            <a:t>to consistently measure student progress, inform instructional decisions and to provide timely and constructive feedback to students, staff and parents</a:t>
          </a:r>
          <a:endParaRPr lang="en-US" dirty="0">
            <a:solidFill>
              <a:schemeClr val="tx1"/>
            </a:solidFill>
          </a:endParaRPr>
        </a:p>
      </dgm:t>
    </dgm:pt>
    <dgm:pt modelId="{8DA513E9-1328-4640-A910-1A741D7CD830}" type="parTrans" cxnId="{BF47BB70-645A-4632-874F-620BF0570663}">
      <dgm:prSet/>
      <dgm:spPr/>
      <dgm:t>
        <a:bodyPr/>
        <a:lstStyle/>
        <a:p>
          <a:endParaRPr lang="en-US"/>
        </a:p>
      </dgm:t>
    </dgm:pt>
    <dgm:pt modelId="{2456C882-304B-4C6A-8CB3-5554BCE0A040}" type="sibTrans" cxnId="{BF47BB70-645A-4632-874F-620BF0570663}">
      <dgm:prSet/>
      <dgm:spPr/>
      <dgm:t>
        <a:bodyPr/>
        <a:lstStyle/>
        <a:p>
          <a:endParaRPr lang="en-US"/>
        </a:p>
      </dgm:t>
    </dgm:pt>
    <dgm:pt modelId="{3666DBB2-1888-40C4-8E9C-64D0DFE19124}" type="pres">
      <dgm:prSet presAssocID="{191FB469-2E67-499F-8EE0-BF7290A78A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D611E7-D6A1-4093-B0D5-68E3BE21E9C8}" type="pres">
      <dgm:prSet presAssocID="{561E2A2E-D99C-41DD-A976-034DCE428342}" presName="arrow" presStyleLbl="node1" presStyleIdx="0" presStyleCnt="2" custScaleY="88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14457-0AE3-4044-B3AB-A08EFA4D1921}" type="pres">
      <dgm:prSet presAssocID="{CE982415-EA13-4564-8E56-7BA54B13DFF4}" presName="arrow" presStyleLbl="node1" presStyleIdx="1" presStyleCnt="2" custScaleY="93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C7B56B-3E81-4229-BC92-886256B8694C}" srcId="{191FB469-2E67-499F-8EE0-BF7290A78A45}" destId="{561E2A2E-D99C-41DD-A976-034DCE428342}" srcOrd="0" destOrd="0" parTransId="{55A66DA2-B46E-48CB-9905-F4BFF286558D}" sibTransId="{C42550BA-DA05-47E5-A93A-021F54F5304B}"/>
    <dgm:cxn modelId="{BF47BB70-645A-4632-874F-620BF0570663}" srcId="{191FB469-2E67-499F-8EE0-BF7290A78A45}" destId="{CE982415-EA13-4564-8E56-7BA54B13DFF4}" srcOrd="1" destOrd="0" parTransId="{8DA513E9-1328-4640-A910-1A741D7CD830}" sibTransId="{2456C882-304B-4C6A-8CB3-5554BCE0A040}"/>
    <dgm:cxn modelId="{AFAF6A45-EF09-468A-BE22-16574912D7A4}" type="presOf" srcId="{561E2A2E-D99C-41DD-A976-034DCE428342}" destId="{D2D611E7-D6A1-4093-B0D5-68E3BE21E9C8}" srcOrd="0" destOrd="0" presId="urn:microsoft.com/office/officeart/2005/8/layout/arrow5"/>
    <dgm:cxn modelId="{612579D2-974A-4EB5-A245-62CBAE9BDCE4}" type="presOf" srcId="{191FB469-2E67-499F-8EE0-BF7290A78A45}" destId="{3666DBB2-1888-40C4-8E9C-64D0DFE19124}" srcOrd="0" destOrd="0" presId="urn:microsoft.com/office/officeart/2005/8/layout/arrow5"/>
    <dgm:cxn modelId="{A9F2261B-6546-406F-B01A-73E4A28480D3}" type="presOf" srcId="{CE982415-EA13-4564-8E56-7BA54B13DFF4}" destId="{44914457-0AE3-4044-B3AB-A08EFA4D1921}" srcOrd="0" destOrd="0" presId="urn:microsoft.com/office/officeart/2005/8/layout/arrow5"/>
    <dgm:cxn modelId="{46656551-53D7-4BD2-B960-9C4FA61639E3}" type="presParOf" srcId="{3666DBB2-1888-40C4-8E9C-64D0DFE19124}" destId="{D2D611E7-D6A1-4093-B0D5-68E3BE21E9C8}" srcOrd="0" destOrd="0" presId="urn:microsoft.com/office/officeart/2005/8/layout/arrow5"/>
    <dgm:cxn modelId="{E852C6F9-E1AC-4F82-B1E8-4985F14205C2}" type="presParOf" srcId="{3666DBB2-1888-40C4-8E9C-64D0DFE19124}" destId="{44914457-0AE3-4044-B3AB-A08EFA4D192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51EB7-803F-4BEF-A0F9-1F60FB175503}">
      <dsp:nvSpPr>
        <dsp:cNvPr id="0" name=""/>
        <dsp:cNvSpPr/>
      </dsp:nvSpPr>
      <dsp:spPr>
        <a:xfrm>
          <a:off x="0" y="450048"/>
          <a:ext cx="4419600" cy="606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010" tIns="229108" rIns="343010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liaison between grade level faculty members and school building administrators</a:t>
          </a:r>
          <a:endParaRPr lang="en-US" sz="1100" kern="1200" dirty="0"/>
        </a:p>
      </dsp:txBody>
      <dsp:txXfrm>
        <a:off x="0" y="450048"/>
        <a:ext cx="4419600" cy="606375"/>
      </dsp:txXfrm>
    </dsp:sp>
    <dsp:sp modelId="{8AEA9388-EFCA-4350-AC09-936CCD63A97D}">
      <dsp:nvSpPr>
        <dsp:cNvPr id="0" name=""/>
        <dsp:cNvSpPr/>
      </dsp:nvSpPr>
      <dsp:spPr>
        <a:xfrm>
          <a:off x="220980" y="287688"/>
          <a:ext cx="3093720" cy="3247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Grade Level Chairperson</a:t>
          </a:r>
          <a:endParaRPr lang="en-US" sz="1100" kern="1200" dirty="0"/>
        </a:p>
      </dsp:txBody>
      <dsp:txXfrm>
        <a:off x="236832" y="303540"/>
        <a:ext cx="3062016" cy="293016"/>
      </dsp:txXfrm>
    </dsp:sp>
    <dsp:sp modelId="{397C4BAD-C708-4A91-9A1A-CB120BC4B804}">
      <dsp:nvSpPr>
        <dsp:cNvPr id="0" name=""/>
        <dsp:cNvSpPr/>
      </dsp:nvSpPr>
      <dsp:spPr>
        <a:xfrm>
          <a:off x="0" y="1278183"/>
          <a:ext cx="441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010" tIns="229108" rIns="343010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Provided training on the operations and procedures</a:t>
          </a:r>
          <a:endParaRPr lang="en-US" sz="1100" kern="1200"/>
        </a:p>
      </dsp:txBody>
      <dsp:txXfrm>
        <a:off x="0" y="1278183"/>
        <a:ext cx="4419600" cy="459112"/>
      </dsp:txXfrm>
    </dsp:sp>
    <dsp:sp modelId="{9BEB06A0-8440-4472-A929-3CB9C2955682}">
      <dsp:nvSpPr>
        <dsp:cNvPr id="0" name=""/>
        <dsp:cNvSpPr/>
      </dsp:nvSpPr>
      <dsp:spPr>
        <a:xfrm>
          <a:off x="220980" y="1115823"/>
          <a:ext cx="3093720" cy="3247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District School Council Trainer</a:t>
          </a:r>
          <a:endParaRPr lang="en-US" sz="1100" kern="1200"/>
        </a:p>
      </dsp:txBody>
      <dsp:txXfrm>
        <a:off x="236832" y="1131675"/>
        <a:ext cx="3062016" cy="293016"/>
      </dsp:txXfrm>
    </dsp:sp>
    <dsp:sp modelId="{196CFBD8-81AE-4369-B418-F15ABAF93420}">
      <dsp:nvSpPr>
        <dsp:cNvPr id="0" name=""/>
        <dsp:cNvSpPr/>
      </dsp:nvSpPr>
      <dsp:spPr>
        <a:xfrm>
          <a:off x="0" y="1959056"/>
          <a:ext cx="441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010" tIns="229108" rIns="343010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Provided content specific training on Georgia Performance Standards.</a:t>
          </a:r>
          <a:endParaRPr lang="en-US" sz="1100" kern="1200"/>
        </a:p>
      </dsp:txBody>
      <dsp:txXfrm>
        <a:off x="0" y="1959056"/>
        <a:ext cx="4419600" cy="459112"/>
      </dsp:txXfrm>
    </dsp:sp>
    <dsp:sp modelId="{591894B3-DAAA-4CAD-BE4F-7D0A3FF81020}">
      <dsp:nvSpPr>
        <dsp:cNvPr id="0" name=""/>
        <dsp:cNvSpPr/>
      </dsp:nvSpPr>
      <dsp:spPr>
        <a:xfrm>
          <a:off x="220980" y="1796696"/>
          <a:ext cx="3093720" cy="3247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District Level English/Language Arts  and Math Trainer</a:t>
          </a:r>
          <a:endParaRPr lang="en-US" sz="1100" kern="1200" dirty="0"/>
        </a:p>
      </dsp:txBody>
      <dsp:txXfrm>
        <a:off x="236832" y="1812548"/>
        <a:ext cx="3062016" cy="293016"/>
      </dsp:txXfrm>
    </dsp:sp>
    <dsp:sp modelId="{166ED217-5614-4DA9-9C98-BEB3F2B31F7A}">
      <dsp:nvSpPr>
        <dsp:cNvPr id="0" name=""/>
        <dsp:cNvSpPr/>
      </dsp:nvSpPr>
      <dsp:spPr>
        <a:xfrm>
          <a:off x="0" y="2639928"/>
          <a:ext cx="4419600" cy="45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010" tIns="229108" rIns="343010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Provided professional learning </a:t>
          </a:r>
          <a:endParaRPr lang="en-US" sz="1100" kern="1200"/>
        </a:p>
      </dsp:txBody>
      <dsp:txXfrm>
        <a:off x="0" y="2639928"/>
        <a:ext cx="4419600" cy="459112"/>
      </dsp:txXfrm>
    </dsp:sp>
    <dsp:sp modelId="{994ACB61-99EE-4A61-9671-36881213F3C4}">
      <dsp:nvSpPr>
        <dsp:cNvPr id="0" name=""/>
        <dsp:cNvSpPr/>
      </dsp:nvSpPr>
      <dsp:spPr>
        <a:xfrm>
          <a:off x="220980" y="2477568"/>
          <a:ext cx="3093720" cy="3247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Staff Development Liaison</a:t>
          </a:r>
          <a:endParaRPr lang="en-US" sz="1100" kern="1200"/>
        </a:p>
      </dsp:txBody>
      <dsp:txXfrm>
        <a:off x="236832" y="2493420"/>
        <a:ext cx="3062016" cy="293016"/>
      </dsp:txXfrm>
    </dsp:sp>
    <dsp:sp modelId="{9D5B5795-9F20-4912-A728-A2D6B268F112}">
      <dsp:nvSpPr>
        <dsp:cNvPr id="0" name=""/>
        <dsp:cNvSpPr/>
      </dsp:nvSpPr>
      <dsp:spPr>
        <a:xfrm>
          <a:off x="0" y="3320801"/>
          <a:ext cx="4419600" cy="744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010" tIns="229108" rIns="343010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smtClean="0"/>
            <a:t>Presented to all current Focus Middle Schools in the state of Georgia on Effective Team Building through Data Analysis to increase Student Achievement </a:t>
          </a:r>
          <a:endParaRPr lang="en-US" sz="1100" kern="1200"/>
        </a:p>
      </dsp:txBody>
      <dsp:txXfrm>
        <a:off x="0" y="3320801"/>
        <a:ext cx="4419600" cy="744975"/>
      </dsp:txXfrm>
    </dsp:sp>
    <dsp:sp modelId="{2F0150D4-7D10-4824-A2CB-091EEF5A8DBB}">
      <dsp:nvSpPr>
        <dsp:cNvPr id="0" name=""/>
        <dsp:cNvSpPr/>
      </dsp:nvSpPr>
      <dsp:spPr>
        <a:xfrm>
          <a:off x="220980" y="3158441"/>
          <a:ext cx="3093720" cy="3247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Focus School and GraduateFirst Presenter for the State of Georgia</a:t>
          </a:r>
          <a:endParaRPr lang="en-US" sz="1100" kern="1200"/>
        </a:p>
      </dsp:txBody>
      <dsp:txXfrm>
        <a:off x="236832" y="3174293"/>
        <a:ext cx="3062016" cy="293016"/>
      </dsp:txXfrm>
    </dsp:sp>
    <dsp:sp modelId="{F348D457-137B-48BD-8DDD-E6EB93F435E9}">
      <dsp:nvSpPr>
        <dsp:cNvPr id="0" name=""/>
        <dsp:cNvSpPr/>
      </dsp:nvSpPr>
      <dsp:spPr>
        <a:xfrm>
          <a:off x="0" y="4287536"/>
          <a:ext cx="4419600" cy="606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010" tIns="229108" rIns="343010" bIns="78232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Implementing Effective Best Practices and Data Analysis to Increase Student Achievement </a:t>
          </a:r>
          <a:endParaRPr lang="en-US" sz="1100" kern="1200" dirty="0"/>
        </a:p>
      </dsp:txBody>
      <dsp:txXfrm>
        <a:off x="0" y="4287536"/>
        <a:ext cx="4419600" cy="606375"/>
      </dsp:txXfrm>
    </dsp:sp>
    <dsp:sp modelId="{ED709BCA-2044-4FE8-9240-8510CA00FA41}">
      <dsp:nvSpPr>
        <dsp:cNvPr id="0" name=""/>
        <dsp:cNvSpPr/>
      </dsp:nvSpPr>
      <dsp:spPr>
        <a:xfrm>
          <a:off x="220980" y="4125176"/>
          <a:ext cx="3093720" cy="32472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6935" tIns="0" rIns="116935" bIns="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Turnaround Schools Metro-Resa Presenter</a:t>
          </a:r>
          <a:endParaRPr lang="en-US" sz="1100" kern="1200"/>
        </a:p>
      </dsp:txBody>
      <dsp:txXfrm>
        <a:off x="236832" y="4141028"/>
        <a:ext cx="3062016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0ACC6-62F6-4A17-B801-A85D0A112A73}">
      <dsp:nvSpPr>
        <dsp:cNvPr id="0" name=""/>
        <dsp:cNvSpPr/>
      </dsp:nvSpPr>
      <dsp:spPr>
        <a:xfrm>
          <a:off x="2735579" y="63817"/>
          <a:ext cx="3063240" cy="3063240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 base all decisions on what is in the best interest of children!</a:t>
          </a:r>
          <a:endParaRPr lang="en-US" sz="2100" kern="1200" dirty="0"/>
        </a:p>
      </dsp:txBody>
      <dsp:txXfrm>
        <a:off x="3144011" y="599884"/>
        <a:ext cx="2246376" cy="1378458"/>
      </dsp:txXfrm>
    </dsp:sp>
    <dsp:sp modelId="{78A4207C-A30F-4330-958D-14EC3887B8FD}">
      <dsp:nvSpPr>
        <dsp:cNvPr id="0" name=""/>
        <dsp:cNvSpPr/>
      </dsp:nvSpPr>
      <dsp:spPr>
        <a:xfrm>
          <a:off x="3840899" y="1978342"/>
          <a:ext cx="3063240" cy="3063240"/>
        </a:xfrm>
        <a:prstGeom prst="ellipse">
          <a:avLst/>
        </a:prstGeom>
        <a:solidFill>
          <a:schemeClr val="accent1">
            <a:shade val="80000"/>
            <a:alpha val="50000"/>
            <a:hueOff val="-167394"/>
            <a:satOff val="-30292"/>
            <a:lumOff val="30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Nothing is impossible!</a:t>
          </a:r>
          <a:endParaRPr lang="en-US" sz="2100" kern="1200"/>
        </a:p>
      </dsp:txBody>
      <dsp:txXfrm>
        <a:off x="4777739" y="2769679"/>
        <a:ext cx="1837944" cy="1684782"/>
      </dsp:txXfrm>
    </dsp:sp>
    <dsp:sp modelId="{8AF660DB-E4C8-4D7B-930E-E08B58FDC8E2}">
      <dsp:nvSpPr>
        <dsp:cNvPr id="0" name=""/>
        <dsp:cNvSpPr/>
      </dsp:nvSpPr>
      <dsp:spPr>
        <a:xfrm>
          <a:off x="1630260" y="1978342"/>
          <a:ext cx="3063240" cy="3063240"/>
        </a:xfrm>
        <a:prstGeom prst="ellipse">
          <a:avLst/>
        </a:prstGeom>
        <a:solidFill>
          <a:schemeClr val="accent1">
            <a:shade val="80000"/>
            <a:alpha val="50000"/>
            <a:hueOff val="-167394"/>
            <a:satOff val="-30292"/>
            <a:lumOff val="30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We are responsible for fostering collaborative relationships with all stakeholder!</a:t>
          </a:r>
          <a:endParaRPr lang="en-US" sz="2100" kern="1200"/>
        </a:p>
      </dsp:txBody>
      <dsp:txXfrm>
        <a:off x="1918715" y="2769679"/>
        <a:ext cx="1837944" cy="16847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39FF8-A6B8-415F-9037-C087DD8CA9F8}">
      <dsp:nvSpPr>
        <dsp:cNvPr id="0" name=""/>
        <dsp:cNvSpPr/>
      </dsp:nvSpPr>
      <dsp:spPr>
        <a:xfrm>
          <a:off x="0" y="0"/>
          <a:ext cx="8610600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64D6C4-6DF0-4232-B865-1D08BF42A40F}">
      <dsp:nvSpPr>
        <dsp:cNvPr id="0" name=""/>
        <dsp:cNvSpPr/>
      </dsp:nvSpPr>
      <dsp:spPr>
        <a:xfrm>
          <a:off x="0" y="0"/>
          <a:ext cx="2266960" cy="518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Through the </a:t>
          </a:r>
          <a:r>
            <a:rPr lang="en-US" sz="2600" b="1" kern="1200" dirty="0" smtClean="0"/>
            <a:t>development</a:t>
          </a:r>
          <a:r>
            <a:rPr lang="en-US" sz="2600" kern="1200" dirty="0" smtClean="0"/>
            <a:t> and </a:t>
          </a:r>
          <a:r>
            <a:rPr lang="en-US" sz="2600" b="1" i="0" kern="1200" dirty="0" smtClean="0"/>
            <a:t>consistent monitoring </a:t>
          </a:r>
          <a:r>
            <a:rPr lang="en-US" sz="2600" kern="1200" dirty="0" smtClean="0"/>
            <a:t>of school wide and district protocols the following outlines academic growth</a:t>
          </a:r>
          <a:endParaRPr lang="en-US" sz="2600" kern="1200" dirty="0"/>
        </a:p>
      </dsp:txBody>
      <dsp:txXfrm>
        <a:off x="0" y="0"/>
        <a:ext cx="2266960" cy="5181600"/>
      </dsp:txXfrm>
    </dsp:sp>
    <dsp:sp modelId="{685A068B-D534-4559-B6F7-2FD496285CFB}">
      <dsp:nvSpPr>
        <dsp:cNvPr id="0" name=""/>
        <dsp:cNvSpPr/>
      </dsp:nvSpPr>
      <dsp:spPr>
        <a:xfrm>
          <a:off x="2303771" y="1677918"/>
          <a:ext cx="3289371" cy="1114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2012 - 2014</a:t>
          </a:r>
          <a:endParaRPr lang="en-US" sz="3600" kern="1200" dirty="0"/>
        </a:p>
      </dsp:txBody>
      <dsp:txXfrm>
        <a:off x="2303771" y="1677918"/>
        <a:ext cx="3289371" cy="1114765"/>
      </dsp:txXfrm>
    </dsp:sp>
    <dsp:sp modelId="{614F0FE6-EBC7-4006-BB9E-955AC0FF087E}">
      <dsp:nvSpPr>
        <dsp:cNvPr id="0" name=""/>
        <dsp:cNvSpPr/>
      </dsp:nvSpPr>
      <dsp:spPr>
        <a:xfrm>
          <a:off x="5723331" y="235550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Science</a:t>
          </a:r>
          <a:endParaRPr lang="en-US" sz="2700" kern="1200"/>
        </a:p>
      </dsp:txBody>
      <dsp:txXfrm>
        <a:off x="5723331" y="235550"/>
        <a:ext cx="1400561" cy="941971"/>
      </dsp:txXfrm>
    </dsp:sp>
    <dsp:sp modelId="{FA6CC0D3-4AE8-4459-82F0-22755D10462C}">
      <dsp:nvSpPr>
        <dsp:cNvPr id="0" name=""/>
        <dsp:cNvSpPr/>
      </dsp:nvSpPr>
      <dsp:spPr>
        <a:xfrm>
          <a:off x="7207391" y="235550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16%</a:t>
          </a:r>
          <a:endParaRPr lang="en-US" sz="4400" kern="1200"/>
        </a:p>
      </dsp:txBody>
      <dsp:txXfrm>
        <a:off x="7207391" y="235550"/>
        <a:ext cx="1400561" cy="941971"/>
      </dsp:txXfrm>
    </dsp:sp>
    <dsp:sp modelId="{099FE6AC-86E5-4D78-B3E8-77B37E8B4310}">
      <dsp:nvSpPr>
        <dsp:cNvPr id="0" name=""/>
        <dsp:cNvSpPr/>
      </dsp:nvSpPr>
      <dsp:spPr>
        <a:xfrm>
          <a:off x="5639832" y="1177521"/>
          <a:ext cx="2968120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5455271E-E806-41A6-A6D2-1423E661DACA}">
      <dsp:nvSpPr>
        <dsp:cNvPr id="0" name=""/>
        <dsp:cNvSpPr/>
      </dsp:nvSpPr>
      <dsp:spPr>
        <a:xfrm>
          <a:off x="5723331" y="1177521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Social Studies</a:t>
          </a:r>
          <a:endParaRPr lang="en-US" sz="2700" kern="1200" dirty="0"/>
        </a:p>
      </dsp:txBody>
      <dsp:txXfrm>
        <a:off x="5723331" y="1177521"/>
        <a:ext cx="1400561" cy="941971"/>
      </dsp:txXfrm>
    </dsp:sp>
    <dsp:sp modelId="{5C132A50-0228-489D-A58A-BE81F04F0310}">
      <dsp:nvSpPr>
        <dsp:cNvPr id="0" name=""/>
        <dsp:cNvSpPr/>
      </dsp:nvSpPr>
      <dsp:spPr>
        <a:xfrm>
          <a:off x="7207391" y="1177521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15%</a:t>
          </a:r>
          <a:endParaRPr lang="en-US" sz="4400" kern="1200" dirty="0"/>
        </a:p>
      </dsp:txBody>
      <dsp:txXfrm>
        <a:off x="7207391" y="1177521"/>
        <a:ext cx="1400561" cy="941971"/>
      </dsp:txXfrm>
    </dsp:sp>
    <dsp:sp modelId="{E6B1DDB6-CA74-4394-BA93-528CE5DAAF07}">
      <dsp:nvSpPr>
        <dsp:cNvPr id="0" name=""/>
        <dsp:cNvSpPr/>
      </dsp:nvSpPr>
      <dsp:spPr>
        <a:xfrm>
          <a:off x="5639832" y="2119492"/>
          <a:ext cx="2968120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A9F3019E-5486-4F9F-8F73-C3813A786B94}">
      <dsp:nvSpPr>
        <dsp:cNvPr id="0" name=""/>
        <dsp:cNvSpPr/>
      </dsp:nvSpPr>
      <dsp:spPr>
        <a:xfrm>
          <a:off x="5723331" y="2119492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Math</a:t>
          </a:r>
          <a:endParaRPr lang="en-US" sz="2700" kern="1200"/>
        </a:p>
      </dsp:txBody>
      <dsp:txXfrm>
        <a:off x="5723331" y="2119492"/>
        <a:ext cx="1400561" cy="941971"/>
      </dsp:txXfrm>
    </dsp:sp>
    <dsp:sp modelId="{6C2B327A-8B06-48C7-9C70-D06FA024A223}">
      <dsp:nvSpPr>
        <dsp:cNvPr id="0" name=""/>
        <dsp:cNvSpPr/>
      </dsp:nvSpPr>
      <dsp:spPr>
        <a:xfrm>
          <a:off x="7207391" y="2119492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7%</a:t>
          </a:r>
          <a:endParaRPr lang="en-US" sz="4400" kern="1200" dirty="0"/>
        </a:p>
      </dsp:txBody>
      <dsp:txXfrm>
        <a:off x="7207391" y="2119492"/>
        <a:ext cx="1400561" cy="941971"/>
      </dsp:txXfrm>
    </dsp:sp>
    <dsp:sp modelId="{73B409B4-F52B-413B-A1A8-F1E0AF62DA42}">
      <dsp:nvSpPr>
        <dsp:cNvPr id="0" name=""/>
        <dsp:cNvSpPr/>
      </dsp:nvSpPr>
      <dsp:spPr>
        <a:xfrm>
          <a:off x="5639832" y="3061463"/>
          <a:ext cx="2968120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5885F97-8FF7-4537-8006-1E235ADBF140}">
      <dsp:nvSpPr>
        <dsp:cNvPr id="0" name=""/>
        <dsp:cNvSpPr/>
      </dsp:nvSpPr>
      <dsp:spPr>
        <a:xfrm>
          <a:off x="5723331" y="3061463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ELA</a:t>
          </a:r>
          <a:endParaRPr lang="en-US" sz="2700" kern="1200"/>
        </a:p>
      </dsp:txBody>
      <dsp:txXfrm>
        <a:off x="5723331" y="3061463"/>
        <a:ext cx="1400561" cy="941971"/>
      </dsp:txXfrm>
    </dsp:sp>
    <dsp:sp modelId="{ACBA7D0E-A255-4433-B774-CFE3C8E310C9}">
      <dsp:nvSpPr>
        <dsp:cNvPr id="0" name=""/>
        <dsp:cNvSpPr/>
      </dsp:nvSpPr>
      <dsp:spPr>
        <a:xfrm>
          <a:off x="7207391" y="3061463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6%</a:t>
          </a:r>
          <a:endParaRPr lang="en-US" sz="4400" kern="1200"/>
        </a:p>
      </dsp:txBody>
      <dsp:txXfrm>
        <a:off x="7207391" y="3061463"/>
        <a:ext cx="1400561" cy="941971"/>
      </dsp:txXfrm>
    </dsp:sp>
    <dsp:sp modelId="{964C3681-CCDD-4089-AFDD-953AE3B5FAC3}">
      <dsp:nvSpPr>
        <dsp:cNvPr id="0" name=""/>
        <dsp:cNvSpPr/>
      </dsp:nvSpPr>
      <dsp:spPr>
        <a:xfrm>
          <a:off x="5639832" y="4003434"/>
          <a:ext cx="2968120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6D1CB258-C859-4907-9446-DB2BE30F3E11}">
      <dsp:nvSpPr>
        <dsp:cNvPr id="0" name=""/>
        <dsp:cNvSpPr/>
      </dsp:nvSpPr>
      <dsp:spPr>
        <a:xfrm>
          <a:off x="5723331" y="4003434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0" kern="1200" dirty="0" smtClean="0"/>
            <a:t>Reading</a:t>
          </a:r>
          <a:endParaRPr lang="en-US" sz="2700" b="0" kern="1200" dirty="0"/>
        </a:p>
      </dsp:txBody>
      <dsp:txXfrm>
        <a:off x="5723331" y="4003434"/>
        <a:ext cx="1400561" cy="941971"/>
      </dsp:txXfrm>
    </dsp:sp>
    <dsp:sp modelId="{37E171D7-275C-4F84-B934-B69C2C7DDFAC}">
      <dsp:nvSpPr>
        <dsp:cNvPr id="0" name=""/>
        <dsp:cNvSpPr/>
      </dsp:nvSpPr>
      <dsp:spPr>
        <a:xfrm>
          <a:off x="7207391" y="4003434"/>
          <a:ext cx="1400561" cy="941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2%</a:t>
          </a:r>
          <a:endParaRPr lang="en-US" sz="4400" kern="1200"/>
        </a:p>
      </dsp:txBody>
      <dsp:txXfrm>
        <a:off x="7207391" y="4003434"/>
        <a:ext cx="1400561" cy="941971"/>
      </dsp:txXfrm>
    </dsp:sp>
    <dsp:sp modelId="{EFF77BC1-543F-4EA7-9FD6-D53927AFCC5C}">
      <dsp:nvSpPr>
        <dsp:cNvPr id="0" name=""/>
        <dsp:cNvSpPr/>
      </dsp:nvSpPr>
      <dsp:spPr>
        <a:xfrm>
          <a:off x="2266960" y="4945405"/>
          <a:ext cx="4453294" cy="0"/>
        </a:xfrm>
        <a:prstGeom prst="line">
          <a:avLst/>
        </a:prstGeom>
        <a:blipFill rotWithShape="0">
          <a:blip xmlns:r="http://schemas.openxmlformats.org/officeDocument/2006/relationships" r:embed="rId1">
            <a:duotone>
              <a:schemeClr val="accent2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2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C5E43-EBBC-469E-917B-1135D894D49A}">
      <dsp:nvSpPr>
        <dsp:cNvPr id="0" name=""/>
        <dsp:cNvSpPr/>
      </dsp:nvSpPr>
      <dsp:spPr>
        <a:xfrm>
          <a:off x="0" y="417374"/>
          <a:ext cx="8077200" cy="1168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880" tIns="583184" rIns="626880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baseline="0" dirty="0" smtClean="0"/>
            <a:t>To be a school of </a:t>
          </a:r>
          <a:r>
            <a:rPr lang="en-US" sz="2800" b="1" kern="1200" baseline="0" dirty="0" smtClean="0"/>
            <a:t>Excellence</a:t>
          </a:r>
          <a:endParaRPr lang="en-US" sz="2800" kern="1200" dirty="0"/>
        </a:p>
      </dsp:txBody>
      <dsp:txXfrm>
        <a:off x="0" y="417374"/>
        <a:ext cx="8077200" cy="1168650"/>
      </dsp:txXfrm>
    </dsp:sp>
    <dsp:sp modelId="{DF37BA5B-415B-4D67-AC6B-7D7D864FE283}">
      <dsp:nvSpPr>
        <dsp:cNvPr id="0" name=""/>
        <dsp:cNvSpPr/>
      </dsp:nvSpPr>
      <dsp:spPr>
        <a:xfrm>
          <a:off x="403860" y="4094"/>
          <a:ext cx="5654040" cy="826560"/>
        </a:xfrm>
        <a:prstGeom prst="roundRect">
          <a:avLst/>
        </a:prstGeom>
        <a:solidFill>
          <a:schemeClr val="tx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smtClean="0"/>
            <a:t>The Vision</a:t>
          </a:r>
          <a:endParaRPr lang="en-US" sz="2800" kern="1200" dirty="0"/>
        </a:p>
      </dsp:txBody>
      <dsp:txXfrm>
        <a:off x="444209" y="44443"/>
        <a:ext cx="5573342" cy="745862"/>
      </dsp:txXfrm>
    </dsp:sp>
    <dsp:sp modelId="{A84F3C2D-9D91-4C8B-A717-0D64686EA509}">
      <dsp:nvSpPr>
        <dsp:cNvPr id="0" name=""/>
        <dsp:cNvSpPr/>
      </dsp:nvSpPr>
      <dsp:spPr>
        <a:xfrm>
          <a:off x="0" y="2150504"/>
          <a:ext cx="8077200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-1414192"/>
              <a:satOff val="6425"/>
              <a:lumOff val="-7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6880" tIns="583184" rIns="626880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baseline="0" dirty="0" smtClean="0"/>
            <a:t>To be accountable for providing a </a:t>
          </a:r>
          <a:r>
            <a:rPr lang="en-US" sz="2800" b="1" kern="1200" baseline="0" dirty="0" smtClean="0"/>
            <a:t>globally competitive</a:t>
          </a:r>
          <a:r>
            <a:rPr lang="en-US" sz="2800" kern="1200" baseline="0" dirty="0" smtClean="0"/>
            <a:t> education that </a:t>
          </a:r>
          <a:r>
            <a:rPr lang="en-US" sz="2800" b="1" kern="1200" baseline="0" dirty="0" smtClean="0"/>
            <a:t>empowers students </a:t>
          </a:r>
          <a:r>
            <a:rPr lang="en-US" sz="2800" kern="1200" baseline="0" dirty="0" smtClean="0"/>
            <a:t>to achieve </a:t>
          </a:r>
          <a:r>
            <a:rPr lang="en-US" sz="2800" b="1" kern="1200" baseline="0" dirty="0" smtClean="0"/>
            <a:t>academic and personal goals </a:t>
          </a:r>
          <a:r>
            <a:rPr lang="en-US" sz="2800" b="0" kern="1200" baseline="0" dirty="0" smtClean="0"/>
            <a:t>and to become</a:t>
          </a:r>
          <a:r>
            <a:rPr lang="en-US" sz="2800" b="1" kern="1200" baseline="0" dirty="0" smtClean="0"/>
            <a:t> productive, responsible citizens </a:t>
          </a:r>
          <a:r>
            <a:rPr lang="en-US" sz="2800" b="0" kern="1200" baseline="0" dirty="0" smtClean="0"/>
            <a:t>who are </a:t>
          </a:r>
          <a:r>
            <a:rPr lang="en-US" sz="2800" b="1" kern="1200" baseline="0" dirty="0" smtClean="0"/>
            <a:t>college and career ready.</a:t>
          </a:r>
          <a:endParaRPr lang="en-US" sz="2800" kern="1200" dirty="0"/>
        </a:p>
      </dsp:txBody>
      <dsp:txXfrm>
        <a:off x="0" y="2150504"/>
        <a:ext cx="8077200" cy="2646000"/>
      </dsp:txXfrm>
    </dsp:sp>
    <dsp:sp modelId="{7C318C98-5A42-4C63-8FD8-6D2C9097875D}">
      <dsp:nvSpPr>
        <dsp:cNvPr id="0" name=""/>
        <dsp:cNvSpPr/>
      </dsp:nvSpPr>
      <dsp:spPr>
        <a:xfrm>
          <a:off x="403860" y="1737224"/>
          <a:ext cx="5654040" cy="826560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3709" tIns="0" rIns="213709" bIns="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baseline="0" dirty="0" smtClean="0"/>
            <a:t>The Mission</a:t>
          </a:r>
          <a:endParaRPr lang="en-US" sz="2800" kern="1200" dirty="0"/>
        </a:p>
      </dsp:txBody>
      <dsp:txXfrm>
        <a:off x="444209" y="1777573"/>
        <a:ext cx="5573342" cy="7458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611E7-D6A1-4093-B0D5-68E3BE21E9C8}">
      <dsp:nvSpPr>
        <dsp:cNvPr id="0" name=""/>
        <dsp:cNvSpPr/>
      </dsp:nvSpPr>
      <dsp:spPr>
        <a:xfrm rot="16200000">
          <a:off x="790" y="402430"/>
          <a:ext cx="4181182" cy="3690939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dirty="0" smtClean="0">
              <a:solidFill>
                <a:schemeClr val="tx1"/>
              </a:solidFill>
            </a:rPr>
            <a:t>To ensure that teachers are equipped to consistently choose a </a:t>
          </a:r>
          <a:r>
            <a:rPr lang="en-US" sz="1700" b="1" kern="1200" baseline="0" dirty="0" smtClean="0">
              <a:solidFill>
                <a:schemeClr val="tx1"/>
              </a:solidFill>
            </a:rPr>
            <a:t>variety</a:t>
          </a:r>
          <a:r>
            <a:rPr lang="en-US" sz="1700" kern="1200" baseline="0" dirty="0" smtClean="0">
              <a:solidFill>
                <a:schemeClr val="tx1"/>
              </a:solidFill>
            </a:rPr>
            <a:t> of </a:t>
          </a:r>
          <a:r>
            <a:rPr lang="en-US" sz="1700" b="1" kern="1200" baseline="0" dirty="0" smtClean="0">
              <a:solidFill>
                <a:schemeClr val="tx1"/>
              </a:solidFill>
            </a:rPr>
            <a:t>assessment strategies </a:t>
          </a:r>
          <a:r>
            <a:rPr lang="en-US" sz="1700" kern="1200" baseline="0" dirty="0" smtClean="0">
              <a:solidFill>
                <a:schemeClr val="tx1"/>
              </a:solidFill>
            </a:rPr>
            <a:t>and </a:t>
          </a:r>
          <a:r>
            <a:rPr lang="en-US" sz="1700" b="1" kern="1200" baseline="0" dirty="0" smtClean="0">
              <a:solidFill>
                <a:schemeClr val="tx1"/>
              </a:solidFill>
            </a:rPr>
            <a:t>instruments </a:t>
          </a:r>
          <a:r>
            <a:rPr lang="en-US" sz="1700" kern="1200" baseline="0" dirty="0" smtClean="0">
              <a:solidFill>
                <a:schemeClr val="tx1"/>
              </a:solidFill>
            </a:rPr>
            <a:t>appropriate for the content and student population</a:t>
          </a:r>
          <a:endParaRPr lang="en-US" sz="1700" kern="1200" dirty="0">
            <a:solidFill>
              <a:schemeClr val="tx1"/>
            </a:solidFill>
          </a:endParaRPr>
        </a:p>
      </dsp:txBody>
      <dsp:txXfrm rot="5400000">
        <a:off x="245912" y="1202604"/>
        <a:ext cx="3045025" cy="2090591"/>
      </dsp:txXfrm>
    </dsp:sp>
    <dsp:sp modelId="{44914457-0AE3-4044-B3AB-A08EFA4D1921}">
      <dsp:nvSpPr>
        <dsp:cNvPr id="0" name=""/>
        <dsp:cNvSpPr/>
      </dsp:nvSpPr>
      <dsp:spPr>
        <a:xfrm rot="5400000">
          <a:off x="4406855" y="302855"/>
          <a:ext cx="4181182" cy="3890088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baseline="0" dirty="0" smtClean="0">
              <a:solidFill>
                <a:schemeClr val="tx1"/>
              </a:solidFill>
            </a:rPr>
            <a:t>To ensure that teachers </a:t>
          </a:r>
          <a:r>
            <a:rPr lang="en-US" sz="1700" b="1" kern="1200" baseline="0" dirty="0" smtClean="0">
              <a:solidFill>
                <a:schemeClr val="tx1"/>
              </a:solidFill>
            </a:rPr>
            <a:t>systematically gather</a:t>
          </a:r>
          <a:r>
            <a:rPr lang="en-US" sz="1700" kern="1200" baseline="0" dirty="0" smtClean="0">
              <a:solidFill>
                <a:schemeClr val="tx1"/>
              </a:solidFill>
            </a:rPr>
            <a:t>, </a:t>
          </a:r>
          <a:r>
            <a:rPr lang="en-US" sz="1700" b="1" kern="1200" baseline="0" dirty="0" smtClean="0">
              <a:solidFill>
                <a:schemeClr val="tx1"/>
              </a:solidFill>
            </a:rPr>
            <a:t>analyze</a:t>
          </a:r>
          <a:r>
            <a:rPr lang="en-US" sz="1700" kern="1200" baseline="0" dirty="0" smtClean="0">
              <a:solidFill>
                <a:schemeClr val="tx1"/>
              </a:solidFill>
            </a:rPr>
            <a:t> and </a:t>
          </a:r>
          <a:r>
            <a:rPr lang="en-US" sz="1700" b="1" kern="1200" baseline="0" dirty="0" smtClean="0">
              <a:solidFill>
                <a:schemeClr val="tx1"/>
              </a:solidFill>
            </a:rPr>
            <a:t>use relevant data </a:t>
          </a:r>
          <a:r>
            <a:rPr lang="en-US" sz="1700" kern="1200" baseline="0" dirty="0" smtClean="0">
              <a:solidFill>
                <a:schemeClr val="tx1"/>
              </a:solidFill>
            </a:rPr>
            <a:t>to consistently measure student progress, inform instructional decisions and to provide timely and constructive feedback to students, staff and parents</a:t>
          </a:r>
          <a:endParaRPr lang="en-US" sz="1700" kern="1200" dirty="0">
            <a:solidFill>
              <a:schemeClr val="tx1"/>
            </a:solidFill>
          </a:endParaRPr>
        </a:p>
      </dsp:txBody>
      <dsp:txXfrm rot="-5400000">
        <a:off x="5233167" y="1202604"/>
        <a:ext cx="3209323" cy="2090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E4E6-510A-4572-A031-6E2788B9D339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D5C2E-18B3-410E-AD2C-3D638023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90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D5C2E-18B3-410E-AD2C-3D638023A7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8598A7-F608-490E-A8D6-10936250381A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21D80B-59FD-4DFF-94BE-CB28EDC192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62400"/>
            <a:ext cx="7924800" cy="13716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Mission of Restoration</a:t>
            </a:r>
          </a:p>
          <a:p>
            <a:r>
              <a:rPr lang="en-US" sz="2800" dirty="0" smtClean="0"/>
              <a:t>Perspective Candidate: Principal of Grady High School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Dr. Rasheen Booker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540" y="5943600"/>
            <a:ext cx="1264920" cy="7237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87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20000" cy="13731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Keys Strands: </a:t>
            </a:r>
            <a:br>
              <a:rPr lang="en-US" dirty="0" smtClean="0"/>
            </a:br>
            <a:r>
              <a:rPr lang="en-US" sz="2700" i="1" dirty="0" smtClean="0"/>
              <a:t>School Culture and  Student, Family and Community Engagement</a:t>
            </a:r>
            <a:endParaRPr lang="en-US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9177248"/>
              </p:ext>
            </p:extLst>
          </p:nvPr>
        </p:nvGraphicFramePr>
        <p:xfrm>
          <a:off x="381000" y="1676400"/>
          <a:ext cx="8507413" cy="4800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38764"/>
                <a:gridCol w="1268649"/>
              </a:tblGrid>
              <a:tr h="673803">
                <a:tc>
                  <a:txBody>
                    <a:bodyPr/>
                    <a:lstStyle/>
                    <a:p>
                      <a:pPr marL="22860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Action Steps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Time Line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2310199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Contact local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College and University to establish relationships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Host back to school open house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Host student assemblies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Host Family Meet and Greet Night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Establish weekly home-school communication protocols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August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1816598">
                <a:tc>
                  <a:txBody>
                    <a:bodyPr/>
                    <a:lstStyle/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Implement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a  “Parent Academy” to help support parents in their efforts to improve student educational experiences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Host monthly instructional meetings with the Principal and school administration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Develop and publish parent perception surveys</a:t>
                      </a: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September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876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Keys Strands: </a:t>
            </a:r>
            <a:br>
              <a:rPr lang="en-US" dirty="0" smtClean="0"/>
            </a:br>
            <a:r>
              <a:rPr lang="en-US" sz="3100" i="1" dirty="0" smtClean="0"/>
              <a:t>Leadership, Planning </a:t>
            </a:r>
            <a:r>
              <a:rPr lang="en-US" sz="3100" i="1" dirty="0"/>
              <a:t>and Organization</a:t>
            </a:r>
            <a:endParaRPr lang="en-US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6198101"/>
              </p:ext>
            </p:extLst>
          </p:nvPr>
        </p:nvGraphicFramePr>
        <p:xfrm>
          <a:off x="201613" y="1371599"/>
          <a:ext cx="8686800" cy="518160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91400"/>
                <a:gridCol w="1295400"/>
              </a:tblGrid>
              <a:tr h="558567">
                <a:tc>
                  <a:txBody>
                    <a:bodyPr/>
                    <a:lstStyle/>
                    <a:p>
                      <a:pPr marL="22860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Action Steps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Time Line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4623034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effectLst/>
                        </a:rPr>
                        <a:t>Establish CCRPI Monitoring Team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effectLst/>
                        </a:rPr>
                        <a:t>Review </a:t>
                      </a: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effectLst/>
                        </a:rPr>
                        <a:t>historical performance data</a:t>
                      </a: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for the past 2 years identifying trends for proficiency and growth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Meet with previous leadership to discuss past instructional initiatives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Reconstruct the Leadership team to include and build teacher leaders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Determine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baseline level of functionality  of Leadership Team based on High Impact Practices (HIP) Rubric (Leadership and Data-Driven Decision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</a:rPr>
                        <a:t>Making)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Conduct Root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Cause analysis to identify growth areas and appropriate next steps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Develop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STAP to merger district and local school goals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bg1"/>
                          </a:solidFill>
                          <a:effectLst/>
                        </a:rPr>
                        <a:t>Create a data driven SIP based on identified</a:t>
                      </a: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 areas of needed improvement</a:t>
                      </a: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July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229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Keys Strands: </a:t>
            </a:r>
            <a:br>
              <a:rPr lang="en-US" dirty="0" smtClean="0"/>
            </a:br>
            <a:r>
              <a:rPr lang="en-US" sz="3100" i="1" dirty="0" smtClean="0"/>
              <a:t>Leadership, Planning </a:t>
            </a:r>
            <a:r>
              <a:rPr lang="en-US" sz="3100" i="1" dirty="0"/>
              <a:t>and Organization</a:t>
            </a:r>
            <a:endParaRPr lang="en-US" sz="4400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673708"/>
              </p:ext>
            </p:extLst>
          </p:nvPr>
        </p:nvGraphicFramePr>
        <p:xfrm>
          <a:off x="380999" y="1600200"/>
          <a:ext cx="8507413" cy="50351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38764"/>
                <a:gridCol w="1268649"/>
              </a:tblGrid>
              <a:tr h="772611">
                <a:tc>
                  <a:txBody>
                    <a:bodyPr/>
                    <a:lstStyle/>
                    <a:p>
                      <a:pPr marL="22860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Action Steps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Time Line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2433717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Begin teacher observations and conferences as outlined in the TKES instrument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Establish</a:t>
                      </a:r>
                      <a:r>
                        <a:rPr kumimoji="0" lang="en-US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Monthly Instructional Initiatives for the school</a:t>
                      </a:r>
                      <a:endParaRPr kumimoji="0" lang="en-US" sz="20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Host first formal staff meeting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Establish and publish the school s event calendar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Review and develop building norms for meetings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Develop a process for monitoring all interventions</a:t>
                      </a: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August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1822872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Create focus walk team and develop Focus Walk Schedule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Conduct leadership team meetings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Visit content meetings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Conduct scheduled focus walks to observe the implementation of building initiatives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Communicate focus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walk data to faculty and staff</a:t>
                      </a: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September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361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School Keys Strands: </a:t>
            </a:r>
            <a:br>
              <a:rPr lang="en-US" dirty="0" smtClean="0"/>
            </a:br>
            <a:r>
              <a:rPr lang="en-US" sz="2700" i="1" dirty="0" smtClean="0"/>
              <a:t>Curriculum and Instruction</a:t>
            </a:r>
            <a:endParaRPr lang="en-US" sz="2700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3974730"/>
              </p:ext>
            </p:extLst>
          </p:nvPr>
        </p:nvGraphicFramePr>
        <p:xfrm>
          <a:off x="201613" y="1524000"/>
          <a:ext cx="8686800" cy="4953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91400"/>
                <a:gridCol w="1295400"/>
              </a:tblGrid>
              <a:tr h="744013">
                <a:tc>
                  <a:txBody>
                    <a:bodyPr/>
                    <a:lstStyle/>
                    <a:p>
                      <a:pPr marL="22860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Action Steps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Time Line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4208987"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a School team to focus on SWD/EL/ED  students and monitor the progress in attendance, discipline, grades and common assessments.</a:t>
                      </a:r>
                      <a:endParaRPr kumimoji="0"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record the LRE data from last school year.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the area of engagement based on Achievement Gap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Data.</a:t>
                      </a:r>
                      <a:endParaRPr kumimoji="0" lang="en-US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a plan to monitor academic achievement, attendance and behavior for underperforming students.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Establish weekly collaborative planning sessions with the use of structured protocols</a:t>
                      </a:r>
                    </a:p>
                    <a:p>
                      <a:pPr marL="285750" indent="-285750" fontAlgn="t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Develop Literacy and Mathematics Platforms in alignment with the Common Core State Standards, district guidelines and the needs of the school body based on CCRPI data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July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704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388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Keys Strands: </a:t>
            </a:r>
            <a:br>
              <a:rPr lang="en-US" dirty="0" smtClean="0"/>
            </a:br>
            <a:r>
              <a:rPr lang="en-US" sz="2700" i="1" dirty="0" smtClean="0"/>
              <a:t>Curriculum and Instruction</a:t>
            </a:r>
            <a:endParaRPr lang="en-US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58490122"/>
              </p:ext>
            </p:extLst>
          </p:nvPr>
        </p:nvGraphicFramePr>
        <p:xfrm>
          <a:off x="228600" y="1676400"/>
          <a:ext cx="8686800" cy="4953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91400"/>
                <a:gridCol w="1295400"/>
              </a:tblGrid>
              <a:tr h="387082">
                <a:tc>
                  <a:txBody>
                    <a:bodyPr/>
                    <a:lstStyle/>
                    <a:p>
                      <a:pPr marL="22860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Action Steps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Time Line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2238321">
                <a:tc>
                  <a:txBody>
                    <a:bodyPr/>
                    <a:lstStyle/>
                    <a:p>
                      <a:pPr marL="285750" indent="-285750" fontAlgn="t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Collaborate with the administrative team to establish expectations for instructional coaching and support as well as facilitation of collaborative planning (PLC meetings) sessions.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 the use</a:t>
                      </a:r>
                      <a:r>
                        <a:rPr kumimoji="0"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to support instructional decisions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Develop, implement and monitor, additional learning time for students requiring academic intervention.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Establish and communicate expectations for instructional practices as well as non-</a:t>
                      </a:r>
                      <a:r>
                        <a:rPr lang="en-US" sz="1800" dirty="0" err="1" smtClean="0">
                          <a:effectLst/>
                        </a:rPr>
                        <a:t>negotiables</a:t>
                      </a:r>
                      <a:r>
                        <a:rPr lang="en-US" sz="1800" dirty="0" smtClean="0">
                          <a:effectLst/>
                        </a:rPr>
                        <a:t> to all staff members</a:t>
                      </a:r>
                      <a:endParaRPr kumimoji="0" lang="en-US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August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2327597">
                <a:tc>
                  <a:txBody>
                    <a:bodyPr/>
                    <a:lstStyle/>
                    <a:p>
                      <a:pPr marL="285750" indent="-285750" fontAlgn="t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Develop school-wide Assessment Platform in alignment with the Common Core State Standards, district guidelines and the needs of the school body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Host first school leadership team meeting</a:t>
                      </a:r>
                    </a:p>
                    <a:p>
                      <a:pPr marL="285750" marR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Collaborate with the administrative team and instructional staff to develop Professional Development activities and calendar</a:t>
                      </a:r>
                      <a:endParaRPr lang="en-US" dirty="0" smtClean="0">
                        <a:effectLst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September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973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Keys Strands: </a:t>
            </a:r>
            <a:br>
              <a:rPr lang="en-US" dirty="0" smtClean="0"/>
            </a:br>
            <a:r>
              <a:rPr lang="en-US" sz="2700" i="1" dirty="0" smtClean="0"/>
              <a:t>Assessment and Instruction</a:t>
            </a:r>
            <a:endParaRPr lang="en-US" sz="3600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8876265"/>
              </p:ext>
            </p:extLst>
          </p:nvPr>
        </p:nvGraphicFramePr>
        <p:xfrm>
          <a:off x="201613" y="1268900"/>
          <a:ext cx="8686800" cy="53909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391400"/>
                <a:gridCol w="1295400"/>
              </a:tblGrid>
              <a:tr h="395259">
                <a:tc>
                  <a:txBody>
                    <a:bodyPr/>
                    <a:lstStyle/>
                    <a:p>
                      <a:pPr marL="22860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Action Steps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Time Line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1155241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Establish data analysis protocol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to support instructional decisions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effectLst/>
                        </a:rPr>
                        <a:t>Meet with teachers individually to review data, identify trends and develop priorities  for school initiatives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Develop building assessment team to construct common probes</a:t>
                      </a:r>
                      <a:endParaRPr lang="en-US" sz="18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July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1901294">
                <a:tc>
                  <a:txBody>
                    <a:bodyPr/>
                    <a:lstStyle/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</a:rPr>
                        <a:t>Empower teachers to hold weekly data meetings to discuss preliminary data, flexible grouping options and alignment of best instructional practices</a:t>
                      </a:r>
                      <a:endParaRPr lang="en-US" sz="18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Provide professional development on analysis protocol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Conduct monthly data talks with content areas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Begin probing students using common probe assessments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Identify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Lexile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Scores for all students </a:t>
                      </a: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August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1629680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+mn-lt"/>
                        </a:rPr>
                        <a:t>Establish and articulate proficiency and growth targets for the total school population, subgroups, grade levels and individual students. </a:t>
                      </a:r>
                      <a:endParaRPr lang="en-US" sz="1800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Provide interventions for students with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lexile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scores less than grade level range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Create data trend chart to identify  student success on  skills in common probes and to develop next steps for students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September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496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19300"/>
            <a:ext cx="8229600" cy="2819400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4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 Rasheen Booker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/>
              <a:t>Perspective Candidate: Principal of Grady High School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Dr.rasheenbooker@yahoo.com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770-313-4938</a:t>
            </a:r>
            <a:endParaRPr lang="en-US" sz="3200" b="1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4326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38862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Middle School Principal</a:t>
            </a:r>
          </a:p>
          <a:p>
            <a:r>
              <a:rPr lang="en-US" sz="2800" dirty="0" smtClean="0"/>
              <a:t>High School Assistant Principal</a:t>
            </a:r>
            <a:endParaRPr lang="en-US" sz="2800" dirty="0"/>
          </a:p>
          <a:p>
            <a:r>
              <a:rPr lang="en-US" sz="2800" dirty="0" smtClean="0"/>
              <a:t>Elementary School Assistant Principal</a:t>
            </a:r>
          </a:p>
          <a:p>
            <a:r>
              <a:rPr lang="en-US" sz="2800" dirty="0" smtClean="0"/>
              <a:t>ELA Instructional Coach</a:t>
            </a:r>
          </a:p>
          <a:p>
            <a:r>
              <a:rPr lang="en-US" sz="2800" dirty="0" smtClean="0"/>
              <a:t>Elementary Teacher</a:t>
            </a:r>
          </a:p>
          <a:p>
            <a:r>
              <a:rPr lang="en-US" sz="2800" dirty="0" smtClean="0"/>
              <a:t>Adjunct Professor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63045286"/>
              </p:ext>
            </p:extLst>
          </p:nvPr>
        </p:nvGraphicFramePr>
        <p:xfrm>
          <a:off x="4419600" y="1447800"/>
          <a:ext cx="441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381000"/>
            <a:ext cx="1264920" cy="7237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96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Principles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61678218"/>
              </p:ext>
            </p:extLst>
          </p:nvPr>
        </p:nvGraphicFramePr>
        <p:xfrm>
          <a:off x="381000" y="1447800"/>
          <a:ext cx="8534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724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Philosophy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entury Schoolbook" pitchFamily="18" charset="0"/>
              </a:rPr>
              <a:t>Through the systematic development of programs/safety nets, </a:t>
            </a:r>
            <a:r>
              <a:rPr lang="en-US" sz="2400" dirty="0" smtClean="0">
                <a:latin typeface="Century Schoolbook" pitchFamily="18" charset="0"/>
              </a:rPr>
              <a:t>consistent data analysis processes, standards </a:t>
            </a:r>
            <a:r>
              <a:rPr lang="en-US" sz="2400" dirty="0">
                <a:latin typeface="Century Schoolbook" pitchFamily="18" charset="0"/>
              </a:rPr>
              <a:t>based instruction encompassing the implementation of proven researched based instructional strategies, ensuring literacy is a focus across all disciplines, integrating technology, and building critical thinkers with the philosophy that we are </a:t>
            </a:r>
            <a:r>
              <a:rPr lang="en-US" sz="2400" b="1" u="sng" dirty="0">
                <a:latin typeface="Century Schoolbook" pitchFamily="18" charset="0"/>
              </a:rPr>
              <a:t>NOT</a:t>
            </a:r>
            <a:r>
              <a:rPr lang="en-US" sz="2400" b="1" dirty="0">
                <a:latin typeface="Century Schoolbook" pitchFamily="18" charset="0"/>
              </a:rPr>
              <a:t> </a:t>
            </a:r>
            <a:r>
              <a:rPr lang="en-US" sz="2400" dirty="0">
                <a:latin typeface="Century Schoolbook" pitchFamily="18" charset="0"/>
              </a:rPr>
              <a:t>going to lose </a:t>
            </a:r>
            <a:r>
              <a:rPr lang="en-US" sz="2400" b="1" u="sng" dirty="0">
                <a:latin typeface="Century Schoolbook" pitchFamily="18" charset="0"/>
              </a:rPr>
              <a:t>ANY</a:t>
            </a:r>
            <a:r>
              <a:rPr lang="en-US" sz="2400" dirty="0">
                <a:latin typeface="Century Schoolbook" pitchFamily="18" charset="0"/>
              </a:rPr>
              <a:t> child because failure is not an option and EXCELLENCE is a MUST!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26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9007193"/>
              </p:ext>
            </p:extLst>
          </p:nvPr>
        </p:nvGraphicFramePr>
        <p:xfrm>
          <a:off x="304800" y="1447800"/>
          <a:ext cx="8610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Up Arrow 4"/>
          <p:cNvSpPr/>
          <p:nvPr/>
        </p:nvSpPr>
        <p:spPr>
          <a:xfrm>
            <a:off x="7159752" y="1600200"/>
            <a:ext cx="484632" cy="7940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159752" y="2682240"/>
            <a:ext cx="484632" cy="7940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159752" y="3657600"/>
            <a:ext cx="484632" cy="7940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7159752" y="4648200"/>
            <a:ext cx="484632" cy="7940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7159752" y="5562600"/>
            <a:ext cx="484632" cy="7940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177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670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848599" cy="1143000"/>
          </a:xfrm>
        </p:spPr>
        <p:txBody>
          <a:bodyPr/>
          <a:lstStyle/>
          <a:p>
            <a:r>
              <a:rPr lang="en-US" dirty="0" smtClean="0"/>
              <a:t>Restoration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1786377"/>
              </p:ext>
            </p:extLst>
          </p:nvPr>
        </p:nvGraphicFramePr>
        <p:xfrm>
          <a:off x="533401" y="1676400"/>
          <a:ext cx="8077200" cy="48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726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6369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Task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3563127"/>
              </p:ext>
            </p:extLst>
          </p:nvPr>
        </p:nvGraphicFramePr>
        <p:xfrm>
          <a:off x="326571" y="1447800"/>
          <a:ext cx="8588829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4982" y="1676400"/>
            <a:ext cx="461665" cy="3962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CLOSING THE ACHIEVEMENT GAP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594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D611E7-D6A1-4093-B0D5-68E3BE21E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D2D611E7-D6A1-4093-B0D5-68E3BE21E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D2D611E7-D6A1-4093-B0D5-68E3BE21E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D2D611E7-D6A1-4093-B0D5-68E3BE21E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D2D611E7-D6A1-4093-B0D5-68E3BE21E9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14457-0AE3-4044-B3AB-A08EFA4D1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4914457-0AE3-4044-B3AB-A08EFA4D1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4914457-0AE3-4044-B3AB-A08EFA4D1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44914457-0AE3-4044-B3AB-A08EFA4D1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4914457-0AE3-4044-B3AB-A08EFA4D1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1447800"/>
            <a:ext cx="7924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and Priorities for 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Restoring Research Based Instructional Practices focused on Literacy Across the Curriculum</a:t>
            </a:r>
          </a:p>
          <a:p>
            <a:r>
              <a:rPr lang="en-US" dirty="0" smtClean="0"/>
              <a:t>Restoring School Process and Procedures</a:t>
            </a:r>
          </a:p>
          <a:p>
            <a:r>
              <a:rPr lang="en-US" dirty="0" smtClean="0"/>
              <a:t>Restoring Functional Building Leadership Teams</a:t>
            </a:r>
          </a:p>
          <a:p>
            <a:r>
              <a:rPr lang="en-US" dirty="0" smtClean="0"/>
              <a:t>Restoring Focus on Assessment For and </a:t>
            </a:r>
            <a:r>
              <a:rPr lang="en-US" dirty="0"/>
              <a:t>O</a:t>
            </a:r>
            <a:r>
              <a:rPr lang="en-US" dirty="0" smtClean="0"/>
              <a:t>f Learning </a:t>
            </a:r>
          </a:p>
          <a:p>
            <a:r>
              <a:rPr lang="en-US" dirty="0" smtClean="0"/>
              <a:t>Restoring Collaboration Across Grade Levels and Content Areas</a:t>
            </a:r>
          </a:p>
          <a:p>
            <a:r>
              <a:rPr lang="en-US" dirty="0" smtClean="0"/>
              <a:t>Restoring Consistent Commitment to the Community</a:t>
            </a:r>
          </a:p>
          <a:p>
            <a:r>
              <a:rPr lang="en-US" dirty="0" smtClean="0"/>
              <a:t>Restoring Parental Commitment and Relationships</a:t>
            </a:r>
          </a:p>
          <a:p>
            <a:r>
              <a:rPr lang="en-US" dirty="0" smtClean="0"/>
              <a:t>Restoring Vertical Relationships with Feeder Schools</a:t>
            </a:r>
          </a:p>
          <a:p>
            <a:r>
              <a:rPr lang="en-US" dirty="0" smtClean="0"/>
              <a:t>Restoring </a:t>
            </a:r>
            <a:r>
              <a:rPr lang="en-US" dirty="0"/>
              <a:t>Safety and Security Plan</a:t>
            </a:r>
          </a:p>
          <a:p>
            <a:r>
              <a:rPr lang="en-US" dirty="0" smtClean="0"/>
              <a:t>Restoring </a:t>
            </a:r>
            <a:r>
              <a:rPr lang="en-US" dirty="0"/>
              <a:t>Discipline </a:t>
            </a:r>
            <a:r>
              <a:rPr lang="en-US" dirty="0" smtClean="0"/>
              <a:t>Plan</a:t>
            </a:r>
          </a:p>
          <a:p>
            <a:r>
              <a:rPr lang="en-US" dirty="0" smtClean="0"/>
              <a:t>Restoring Relationships with Surrounding Colleges and Universities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02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20000" cy="13731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Keys Strands: </a:t>
            </a:r>
            <a:br>
              <a:rPr lang="en-US" dirty="0" smtClean="0"/>
            </a:br>
            <a:r>
              <a:rPr lang="en-US" sz="2700" i="1" dirty="0" smtClean="0"/>
              <a:t>School Culture and  Student, Family and Community Engagement</a:t>
            </a:r>
            <a:endParaRPr lang="en-US" i="1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4993771"/>
              </p:ext>
            </p:extLst>
          </p:nvPr>
        </p:nvGraphicFramePr>
        <p:xfrm>
          <a:off x="381000" y="1600200"/>
          <a:ext cx="8507413" cy="49530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38764"/>
                <a:gridCol w="1268649"/>
              </a:tblGrid>
              <a:tr h="589242">
                <a:tc>
                  <a:txBody>
                    <a:bodyPr/>
                    <a:lstStyle/>
                    <a:p>
                      <a:pPr marL="22860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Action Steps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effectLst/>
                        </a:rPr>
                        <a:t>Time Line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1697017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Visit neighborhoods to introduce new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leadership  and initiatives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Schedule Community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Meeting and Open House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Attend school Council Meeting to discuss school data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Establish open door policy to meet and greet all stakeholders</a:t>
                      </a: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July 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  <a:tr h="2666741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Schedule introductory meeting with all staff members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Establish New Teacher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 Induction program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Establish affective engagement activities for students and teachers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/>
                        </a:rPr>
                        <a:t>Meet with principals and bookkeeper to establish structures and procedures</a:t>
                      </a:r>
                    </a:p>
                  </a:txBody>
                  <a:tcPr marL="63766" marR="637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August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3766" marR="63766" marT="0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6841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7767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TASKPANEKEY" val="86bd8777-1f2f-4f20-b444-aeea44d0a435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TIMING" val="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TIMING" val="|6.1|1.5|1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0">
      <a:dk1>
        <a:sysClr val="windowText" lastClr="000000"/>
      </a:dk1>
      <a:lt1>
        <a:srgbClr val="F8F8F8"/>
      </a:lt1>
      <a:dk2>
        <a:srgbClr val="000000"/>
      </a:dk2>
      <a:lt2>
        <a:srgbClr val="D8D8D8"/>
      </a:lt2>
      <a:accent1>
        <a:srgbClr val="9B2D1F"/>
      </a:accent1>
      <a:accent2>
        <a:srgbClr val="742117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1181</Words>
  <Application>Microsoft Office PowerPoint</Application>
  <PresentationFormat>On-screen Show (4:3)</PresentationFormat>
  <Paragraphs>163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Schoolbook</vt:lpstr>
      <vt:lpstr>Franklin Gothic Book</vt:lpstr>
      <vt:lpstr>Perpetua</vt:lpstr>
      <vt:lpstr>Times New Roman</vt:lpstr>
      <vt:lpstr>Wingdings 2</vt:lpstr>
      <vt:lpstr>Equity</vt:lpstr>
      <vt:lpstr>Dr. Rasheen Booker</vt:lpstr>
      <vt:lpstr>Experiences in Education</vt:lpstr>
      <vt:lpstr>Fundamental Principles</vt:lpstr>
      <vt:lpstr>My Philosophy </vt:lpstr>
      <vt:lpstr>The Growth</vt:lpstr>
      <vt:lpstr>Restoration</vt:lpstr>
      <vt:lpstr>The Task</vt:lpstr>
      <vt:lpstr>Focus and Priorities for GHS</vt:lpstr>
      <vt:lpstr>School Keys Strands:  School Culture and  Student, Family and Community Engagement</vt:lpstr>
      <vt:lpstr>School Keys Strands:  School Culture and  Student, Family and Community Engagement</vt:lpstr>
      <vt:lpstr>School Keys Strands:  Leadership, Planning and Organization</vt:lpstr>
      <vt:lpstr>School Keys Strands:  Leadership, Planning and Organization</vt:lpstr>
      <vt:lpstr>School Keys Strands:  Curriculum and Instruction</vt:lpstr>
      <vt:lpstr>School Keys Strands:  Curriculum and Instruction</vt:lpstr>
      <vt:lpstr>School Keys Strands:  Assessment and Instruction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Rasheen Booker</dc:title>
  <dc:creator>Windows User</dc:creator>
  <cp:lastModifiedBy>Boochee-Davis, Derrica D</cp:lastModifiedBy>
  <cp:revision>83</cp:revision>
  <cp:lastPrinted>2014-05-18T20:35:41Z</cp:lastPrinted>
  <dcterms:created xsi:type="dcterms:W3CDTF">2014-05-18T15:23:28Z</dcterms:created>
  <dcterms:modified xsi:type="dcterms:W3CDTF">2014-05-20T16:36:45Z</dcterms:modified>
</cp:coreProperties>
</file>